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4"/>
  </p:sldMasterIdLst>
  <p:sldIdLst>
    <p:sldId id="256" r:id="rId5"/>
    <p:sldId id="257" r:id="rId6"/>
    <p:sldId id="260" r:id="rId7"/>
    <p:sldId id="263" r:id="rId8"/>
    <p:sldId id="262" r:id="rId9"/>
    <p:sldId id="274" r:id="rId10"/>
    <p:sldId id="278" r:id="rId11"/>
    <p:sldId id="266" r:id="rId12"/>
    <p:sldId id="267" r:id="rId13"/>
    <p:sldId id="268" r:id="rId14"/>
    <p:sldId id="269" r:id="rId15"/>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CA79B2-FC8E-4A12-83F3-83357A42E6F7}" v="145" dt="2024-03-06T05:53:50.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8" d="100"/>
          <a:sy n="5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坂 美樹" userId="f86a9567-5922-4337-a112-ff2bbb03f5ed" providerId="ADAL" clId="{72CA79B2-FC8E-4A12-83F3-83357A42E6F7}"/>
    <pc:docChg chg="undo redo custSel delSld modSld">
      <pc:chgData name="小坂 美樹" userId="f86a9567-5922-4337-a112-ff2bbb03f5ed" providerId="ADAL" clId="{72CA79B2-FC8E-4A12-83F3-83357A42E6F7}" dt="2024-03-06T05:53:50.174" v="1160"/>
      <pc:docMkLst>
        <pc:docMk/>
      </pc:docMkLst>
      <pc:sldChg chg="addSp delSp modSp mod">
        <pc:chgData name="小坂 美樹" userId="f86a9567-5922-4337-a112-ff2bbb03f5ed" providerId="ADAL" clId="{72CA79B2-FC8E-4A12-83F3-83357A42E6F7}" dt="2024-02-21T06:07:45.449" v="846" actId="1076"/>
        <pc:sldMkLst>
          <pc:docMk/>
          <pc:sldMk cId="3801991982" sldId="257"/>
        </pc:sldMkLst>
        <pc:spChg chg="del mod">
          <ac:chgData name="小坂 美樹" userId="f86a9567-5922-4337-a112-ff2bbb03f5ed" providerId="ADAL" clId="{72CA79B2-FC8E-4A12-83F3-83357A42E6F7}" dt="2024-02-21T06:06:57.431" v="828" actId="21"/>
          <ac:spMkLst>
            <pc:docMk/>
            <pc:sldMk cId="3801991982" sldId="257"/>
            <ac:spMk id="2" creationId="{E07D2B89-61EA-4B00-9265-4B6E6A0C0A73}"/>
          </ac:spMkLst>
        </pc:spChg>
        <pc:spChg chg="mod">
          <ac:chgData name="小坂 美樹" userId="f86a9567-5922-4337-a112-ff2bbb03f5ed" providerId="ADAL" clId="{72CA79B2-FC8E-4A12-83F3-83357A42E6F7}" dt="2024-02-21T06:07:45.449" v="846" actId="1076"/>
          <ac:spMkLst>
            <pc:docMk/>
            <pc:sldMk cId="3801991982" sldId="257"/>
            <ac:spMk id="3" creationId="{25CFE550-F240-48A9-A943-46FAFE33F4F0}"/>
          </ac:spMkLst>
        </pc:spChg>
        <pc:spChg chg="add del mod">
          <ac:chgData name="小坂 美樹" userId="f86a9567-5922-4337-a112-ff2bbb03f5ed" providerId="ADAL" clId="{72CA79B2-FC8E-4A12-83F3-83357A42E6F7}" dt="2024-02-21T06:07:07.890" v="834" actId="21"/>
          <ac:spMkLst>
            <pc:docMk/>
            <pc:sldMk cId="3801991982" sldId="257"/>
            <ac:spMk id="5" creationId="{765129EC-6E6C-BAED-46EF-7A0081AD6C8D}"/>
          </ac:spMkLst>
        </pc:spChg>
      </pc:sldChg>
      <pc:sldChg chg="addSp delSp modSp mod">
        <pc:chgData name="小坂 美樹" userId="f86a9567-5922-4337-a112-ff2bbb03f5ed" providerId="ADAL" clId="{72CA79B2-FC8E-4A12-83F3-83357A42E6F7}" dt="2024-02-21T06:08:25.049" v="853"/>
        <pc:sldMkLst>
          <pc:docMk/>
          <pc:sldMk cId="3028722127" sldId="260"/>
        </pc:sldMkLst>
        <pc:spChg chg="mod">
          <ac:chgData name="小坂 美樹" userId="f86a9567-5922-4337-a112-ff2bbb03f5ed" providerId="ADAL" clId="{72CA79B2-FC8E-4A12-83F3-83357A42E6F7}" dt="2024-02-15T02:59:57.827" v="819" actId="20577"/>
          <ac:spMkLst>
            <pc:docMk/>
            <pc:sldMk cId="3028722127" sldId="260"/>
            <ac:spMk id="3" creationId="{3D7A4448-D9C2-4DB0-A4D5-2B575E0E4C01}"/>
          </ac:spMkLst>
        </pc:spChg>
        <pc:spChg chg="mod">
          <ac:chgData name="小坂 美樹" userId="f86a9567-5922-4337-a112-ff2bbb03f5ed" providerId="ADAL" clId="{72CA79B2-FC8E-4A12-83F3-83357A42E6F7}" dt="2024-02-15T00:12:56.260" v="755" actId="1076"/>
          <ac:spMkLst>
            <pc:docMk/>
            <pc:sldMk cId="3028722127" sldId="260"/>
            <ac:spMk id="4" creationId="{17945819-C38C-4A04-B448-A7167E0F47F3}"/>
          </ac:spMkLst>
        </pc:spChg>
        <pc:spChg chg="add mod">
          <ac:chgData name="小坂 美樹" userId="f86a9567-5922-4337-a112-ff2bbb03f5ed" providerId="ADAL" clId="{72CA79B2-FC8E-4A12-83F3-83357A42E6F7}" dt="2024-02-21T06:08:25.049" v="853"/>
          <ac:spMkLst>
            <pc:docMk/>
            <pc:sldMk cId="3028722127" sldId="260"/>
            <ac:spMk id="7" creationId="{908B1BA1-7BD4-4B7E-9B99-E4075B177CDF}"/>
          </ac:spMkLst>
        </pc:spChg>
        <pc:spChg chg="del">
          <ac:chgData name="小坂 美樹" userId="f86a9567-5922-4337-a112-ff2bbb03f5ed" providerId="ADAL" clId="{72CA79B2-FC8E-4A12-83F3-83357A42E6F7}" dt="2024-02-15T00:09:58.942" v="737" actId="21"/>
          <ac:spMkLst>
            <pc:docMk/>
            <pc:sldMk cId="3028722127" sldId="260"/>
            <ac:spMk id="7" creationId="{C928EE15-6008-45D0-9DD6-8277F7F9564A}"/>
          </ac:spMkLst>
        </pc:spChg>
        <pc:spChg chg="del">
          <ac:chgData name="小坂 美樹" userId="f86a9567-5922-4337-a112-ff2bbb03f5ed" providerId="ADAL" clId="{72CA79B2-FC8E-4A12-83F3-83357A42E6F7}" dt="2024-02-15T00:10:01.511" v="738" actId="21"/>
          <ac:spMkLst>
            <pc:docMk/>
            <pc:sldMk cId="3028722127" sldId="260"/>
            <ac:spMk id="8" creationId="{1C3CB491-07BA-466C-ADA6-BC0130036880}"/>
          </ac:spMkLst>
        </pc:spChg>
        <pc:picChg chg="add del mod">
          <ac:chgData name="小坂 美樹" userId="f86a9567-5922-4337-a112-ff2bbb03f5ed" providerId="ADAL" clId="{72CA79B2-FC8E-4A12-83F3-83357A42E6F7}" dt="2024-02-15T00:18:13.464" v="781" actId="21"/>
          <ac:picMkLst>
            <pc:docMk/>
            <pc:sldMk cId="3028722127" sldId="260"/>
            <ac:picMk id="5" creationId="{111AD5F5-D3EE-F63C-D8C1-905000F9A520}"/>
          </ac:picMkLst>
        </pc:picChg>
        <pc:picChg chg="add del mod">
          <ac:chgData name="小坂 美樹" userId="f86a9567-5922-4337-a112-ff2bbb03f5ed" providerId="ADAL" clId="{72CA79B2-FC8E-4A12-83F3-83357A42E6F7}" dt="2024-02-15T00:09:06.386" v="727" actId="1076"/>
          <ac:picMkLst>
            <pc:docMk/>
            <pc:sldMk cId="3028722127" sldId="260"/>
            <ac:picMk id="5" creationId="{EED8F4A9-BC4F-B250-0121-468DE571F39D}"/>
          </ac:picMkLst>
        </pc:picChg>
        <pc:picChg chg="add mod">
          <ac:chgData name="小坂 美樹" userId="f86a9567-5922-4337-a112-ff2bbb03f5ed" providerId="ADAL" clId="{72CA79B2-FC8E-4A12-83F3-83357A42E6F7}" dt="2024-02-15T03:00:01.089" v="820" actId="1076"/>
          <ac:picMkLst>
            <pc:docMk/>
            <pc:sldMk cId="3028722127" sldId="260"/>
            <ac:picMk id="6" creationId="{80B9A9BE-E96D-673C-8FEC-908C94DD668A}"/>
          </ac:picMkLst>
        </pc:picChg>
        <pc:picChg chg="add del mod">
          <ac:chgData name="小坂 美樹" userId="f86a9567-5922-4337-a112-ff2bbb03f5ed" providerId="ADAL" clId="{72CA79B2-FC8E-4A12-83F3-83357A42E6F7}" dt="2024-02-15T00:10:51.545" v="741" actId="21"/>
          <ac:picMkLst>
            <pc:docMk/>
            <pc:sldMk cId="3028722127" sldId="260"/>
            <ac:picMk id="6" creationId="{96715F17-0084-88E7-D07A-DC37233693D0}"/>
          </ac:picMkLst>
        </pc:picChg>
        <pc:picChg chg="add del">
          <ac:chgData name="小坂 美樹" userId="f86a9567-5922-4337-a112-ff2bbb03f5ed" providerId="ADAL" clId="{72CA79B2-FC8E-4A12-83F3-83357A42E6F7}" dt="2024-02-15T00:09:39.277" v="730" actId="21"/>
          <ac:picMkLst>
            <pc:docMk/>
            <pc:sldMk cId="3028722127" sldId="260"/>
            <ac:picMk id="9" creationId="{0AAB3D48-FEF4-14E4-8923-087152863A81}"/>
          </ac:picMkLst>
        </pc:picChg>
        <pc:picChg chg="add del mod">
          <ac:chgData name="小坂 美樹" userId="f86a9567-5922-4337-a112-ff2bbb03f5ed" providerId="ADAL" clId="{72CA79B2-FC8E-4A12-83F3-83357A42E6F7}" dt="2024-02-15T00:10:56.203" v="743" actId="21"/>
          <ac:picMkLst>
            <pc:docMk/>
            <pc:sldMk cId="3028722127" sldId="260"/>
            <ac:picMk id="10" creationId="{F5510BE9-854A-1F28-C7B8-97391DA4D593}"/>
          </ac:picMkLst>
        </pc:picChg>
        <pc:picChg chg="add del mod">
          <ac:chgData name="小坂 美樹" userId="f86a9567-5922-4337-a112-ff2bbb03f5ed" providerId="ADAL" clId="{72CA79B2-FC8E-4A12-83F3-83357A42E6F7}" dt="2024-02-15T00:17:29.063" v="777" actId="21"/>
          <ac:picMkLst>
            <pc:docMk/>
            <pc:sldMk cId="3028722127" sldId="260"/>
            <ac:picMk id="11" creationId="{9E100618-B27E-91BE-4CC1-76812173EB11}"/>
          </ac:picMkLst>
        </pc:picChg>
      </pc:sldChg>
      <pc:sldChg chg="modSp mod">
        <pc:chgData name="小坂 美樹" userId="f86a9567-5922-4337-a112-ff2bbb03f5ed" providerId="ADAL" clId="{72CA79B2-FC8E-4A12-83F3-83357A42E6F7}" dt="2024-03-06T05:53:06.245" v="1155" actId="1076"/>
        <pc:sldMkLst>
          <pc:docMk/>
          <pc:sldMk cId="2814306617" sldId="262"/>
        </pc:sldMkLst>
        <pc:spChg chg="mod">
          <ac:chgData name="小坂 美樹" userId="f86a9567-5922-4337-a112-ff2bbb03f5ed" providerId="ADAL" clId="{72CA79B2-FC8E-4A12-83F3-83357A42E6F7}" dt="2024-03-06T05:53:01.307" v="1154" actId="1076"/>
          <ac:spMkLst>
            <pc:docMk/>
            <pc:sldMk cId="2814306617" sldId="262"/>
            <ac:spMk id="5" creationId="{7849DA45-5D6A-4747-88D4-F8F701A6E609}"/>
          </ac:spMkLst>
        </pc:spChg>
        <pc:picChg chg="mod">
          <ac:chgData name="小坂 美樹" userId="f86a9567-5922-4337-a112-ff2bbb03f5ed" providerId="ADAL" clId="{72CA79B2-FC8E-4A12-83F3-83357A42E6F7}" dt="2024-03-06T05:53:06.245" v="1155" actId="1076"/>
          <ac:picMkLst>
            <pc:docMk/>
            <pc:sldMk cId="2814306617" sldId="262"/>
            <ac:picMk id="8" creationId="{74AA85A0-F23A-4892-8BC9-02725990124A}"/>
          </ac:picMkLst>
        </pc:picChg>
      </pc:sldChg>
      <pc:sldChg chg="modSp mod">
        <pc:chgData name="小坂 美樹" userId="f86a9567-5922-4337-a112-ff2bbb03f5ed" providerId="ADAL" clId="{72CA79B2-FC8E-4A12-83F3-83357A42E6F7}" dt="2024-02-06T01:24:17.071" v="4" actId="948"/>
        <pc:sldMkLst>
          <pc:docMk/>
          <pc:sldMk cId="1221136845" sldId="263"/>
        </pc:sldMkLst>
        <pc:spChg chg="mod">
          <ac:chgData name="小坂 美樹" userId="f86a9567-5922-4337-a112-ff2bbb03f5ed" providerId="ADAL" clId="{72CA79B2-FC8E-4A12-83F3-83357A42E6F7}" dt="2024-02-06T01:24:17.071" v="4" actId="948"/>
          <ac:spMkLst>
            <pc:docMk/>
            <pc:sldMk cId="1221136845" sldId="263"/>
            <ac:spMk id="7" creationId="{865AA04F-7A00-406D-97CD-3353240D66D0}"/>
          </ac:spMkLst>
        </pc:spChg>
      </pc:sldChg>
      <pc:sldChg chg="addSp delSp modSp mod">
        <pc:chgData name="小坂 美樹" userId="f86a9567-5922-4337-a112-ff2bbb03f5ed" providerId="ADAL" clId="{72CA79B2-FC8E-4A12-83F3-83357A42E6F7}" dt="2024-02-21T06:14:52.148" v="960"/>
        <pc:sldMkLst>
          <pc:docMk/>
          <pc:sldMk cId="304038498" sldId="266"/>
        </pc:sldMkLst>
        <pc:spChg chg="mod">
          <ac:chgData name="小坂 美樹" userId="f86a9567-5922-4337-a112-ff2bbb03f5ed" providerId="ADAL" clId="{72CA79B2-FC8E-4A12-83F3-83357A42E6F7}" dt="2024-02-21T06:14:52.148" v="960"/>
          <ac:spMkLst>
            <pc:docMk/>
            <pc:sldMk cId="304038498" sldId="266"/>
            <ac:spMk id="3" creationId="{1DD3613A-084A-45C1-A146-09342DA06AB4}"/>
          </ac:spMkLst>
        </pc:spChg>
        <pc:picChg chg="add del mod">
          <ac:chgData name="小坂 美樹" userId="f86a9567-5922-4337-a112-ff2bbb03f5ed" providerId="ADAL" clId="{72CA79B2-FC8E-4A12-83F3-83357A42E6F7}" dt="2024-02-06T01:35:24.169" v="294" actId="21"/>
          <ac:picMkLst>
            <pc:docMk/>
            <pc:sldMk cId="304038498" sldId="266"/>
            <ac:picMk id="4" creationId="{6C93448A-1D76-0355-BD5F-D50C80BF4087}"/>
          </ac:picMkLst>
        </pc:picChg>
        <pc:picChg chg="add mod">
          <ac:chgData name="小坂 美樹" userId="f86a9567-5922-4337-a112-ff2bbb03f5ed" providerId="ADAL" clId="{72CA79B2-FC8E-4A12-83F3-83357A42E6F7}" dt="2024-02-06T01:36:01.164" v="299" actId="1076"/>
          <ac:picMkLst>
            <pc:docMk/>
            <pc:sldMk cId="304038498" sldId="266"/>
            <ac:picMk id="6" creationId="{743DD694-5478-CDA4-6FCC-4E52AAB6DCF8}"/>
          </ac:picMkLst>
        </pc:picChg>
        <pc:picChg chg="del mod">
          <ac:chgData name="小坂 美樹" userId="f86a9567-5922-4337-a112-ff2bbb03f5ed" providerId="ADAL" clId="{72CA79B2-FC8E-4A12-83F3-83357A42E6F7}" dt="2024-02-06T01:33:38.894" v="285" actId="21"/>
          <ac:picMkLst>
            <pc:docMk/>
            <pc:sldMk cId="304038498" sldId="266"/>
            <ac:picMk id="27" creationId="{6D241820-2AF1-406E-A97B-DEB64EFDA5A0}"/>
          </ac:picMkLst>
        </pc:picChg>
      </pc:sldChg>
      <pc:sldChg chg="modSp mod">
        <pc:chgData name="小坂 美樹" userId="f86a9567-5922-4337-a112-ff2bbb03f5ed" providerId="ADAL" clId="{72CA79B2-FC8E-4A12-83F3-83357A42E6F7}" dt="2024-02-15T00:43:41.525" v="809" actId="20577"/>
        <pc:sldMkLst>
          <pc:docMk/>
          <pc:sldMk cId="317202541" sldId="267"/>
        </pc:sldMkLst>
        <pc:spChg chg="mod">
          <ac:chgData name="小坂 美樹" userId="f86a9567-5922-4337-a112-ff2bbb03f5ed" providerId="ADAL" clId="{72CA79B2-FC8E-4A12-83F3-83357A42E6F7}" dt="2024-02-15T00:43:41.525" v="809" actId="20577"/>
          <ac:spMkLst>
            <pc:docMk/>
            <pc:sldMk cId="317202541" sldId="267"/>
            <ac:spMk id="4" creationId="{E225F4D0-62AE-4E05-A42E-228C7E877050}"/>
          </ac:spMkLst>
        </pc:spChg>
        <pc:spChg chg="mod">
          <ac:chgData name="小坂 美樹" userId="f86a9567-5922-4337-a112-ff2bbb03f5ed" providerId="ADAL" clId="{72CA79B2-FC8E-4A12-83F3-83357A42E6F7}" dt="2024-02-06T01:36:54.759" v="309"/>
          <ac:spMkLst>
            <pc:docMk/>
            <pc:sldMk cId="317202541" sldId="267"/>
            <ac:spMk id="20" creationId="{AABBC66C-21C8-478C-82D9-D5C81A015610}"/>
          </ac:spMkLst>
        </pc:spChg>
      </pc:sldChg>
      <pc:sldChg chg="modSp mod">
        <pc:chgData name="小坂 美樹" userId="f86a9567-5922-4337-a112-ff2bbb03f5ed" providerId="ADAL" clId="{72CA79B2-FC8E-4A12-83F3-83357A42E6F7}" dt="2024-03-06T05:53:50.174" v="1160"/>
        <pc:sldMkLst>
          <pc:docMk/>
          <pc:sldMk cId="3315584677" sldId="269"/>
        </pc:sldMkLst>
        <pc:spChg chg="mod">
          <ac:chgData name="小坂 美樹" userId="f86a9567-5922-4337-a112-ff2bbb03f5ed" providerId="ADAL" clId="{72CA79B2-FC8E-4A12-83F3-83357A42E6F7}" dt="2024-03-06T05:53:50.174" v="1160"/>
          <ac:spMkLst>
            <pc:docMk/>
            <pc:sldMk cId="3315584677" sldId="269"/>
            <ac:spMk id="3" creationId="{6C300301-2915-425C-8E98-156B1F5CC119}"/>
          </ac:spMkLst>
        </pc:spChg>
      </pc:sldChg>
      <pc:sldChg chg="del">
        <pc:chgData name="小坂 美樹" userId="f86a9567-5922-4337-a112-ff2bbb03f5ed" providerId="ADAL" clId="{72CA79B2-FC8E-4A12-83F3-83357A42E6F7}" dt="2024-02-21T06:16:54.521" v="961" actId="2696"/>
        <pc:sldMkLst>
          <pc:docMk/>
          <pc:sldMk cId="139661484" sldId="270"/>
        </pc:sldMkLst>
      </pc:sldChg>
      <pc:sldChg chg="modSp mod">
        <pc:chgData name="小坂 美樹" userId="f86a9567-5922-4337-a112-ff2bbb03f5ed" providerId="ADAL" clId="{72CA79B2-FC8E-4A12-83F3-83357A42E6F7}" dt="2024-03-06T05:52:49.939" v="1153" actId="27636"/>
        <pc:sldMkLst>
          <pc:docMk/>
          <pc:sldMk cId="1164425569" sldId="274"/>
        </pc:sldMkLst>
        <pc:spChg chg="mod">
          <ac:chgData name="小坂 美樹" userId="f86a9567-5922-4337-a112-ff2bbb03f5ed" providerId="ADAL" clId="{72CA79B2-FC8E-4A12-83F3-83357A42E6F7}" dt="2024-03-06T05:52:49.939" v="1153" actId="27636"/>
          <ac:spMkLst>
            <pc:docMk/>
            <pc:sldMk cId="1164425569" sldId="274"/>
            <ac:spMk id="4" creationId="{927554F0-7841-4FC3-A196-D707DA94C251}"/>
          </ac:spMkLst>
        </pc:spChg>
      </pc:sldChg>
      <pc:sldChg chg="modSp mod">
        <pc:chgData name="小坂 美樹" userId="f86a9567-5922-4337-a112-ff2bbb03f5ed" providerId="ADAL" clId="{72CA79B2-FC8E-4A12-83F3-83357A42E6F7}" dt="2024-02-21T06:14:34.441" v="944" actId="20577"/>
        <pc:sldMkLst>
          <pc:docMk/>
          <pc:sldMk cId="999190019" sldId="278"/>
        </pc:sldMkLst>
        <pc:spChg chg="mod">
          <ac:chgData name="小坂 美樹" userId="f86a9567-5922-4337-a112-ff2bbb03f5ed" providerId="ADAL" clId="{72CA79B2-FC8E-4A12-83F3-83357A42E6F7}" dt="2024-02-21T06:14:34.441" v="944" actId="20577"/>
          <ac:spMkLst>
            <pc:docMk/>
            <pc:sldMk cId="999190019" sldId="278"/>
            <ac:spMk id="4" creationId="{AF6DF683-0CA8-8486-0F43-95E1F2C2FB03}"/>
          </ac:spMkLst>
        </pc:spChg>
      </pc:sldChg>
    </pc:docChg>
  </pc:docChgLst>
  <pc:docChgLst>
    <pc:chgData name="小坂 美樹" userId="f86a9567-5922-4337-a112-ff2bbb03f5ed" providerId="ADAL" clId="{86863A57-B210-4B4C-A30A-D52225DDD936}"/>
    <pc:docChg chg="undo redo custSel delSld modSld">
      <pc:chgData name="小坂 美樹" userId="f86a9567-5922-4337-a112-ff2bbb03f5ed" providerId="ADAL" clId="{86863A57-B210-4B4C-A30A-D52225DDD936}" dt="2023-12-18T05:41:38.374" v="3417"/>
      <pc:docMkLst>
        <pc:docMk/>
      </pc:docMkLst>
      <pc:sldChg chg="modSp mod">
        <pc:chgData name="小坂 美樹" userId="f86a9567-5922-4337-a112-ff2bbb03f5ed" providerId="ADAL" clId="{86863A57-B210-4B4C-A30A-D52225DDD936}" dt="2023-12-11T23:56:46.133" v="3"/>
        <pc:sldMkLst>
          <pc:docMk/>
          <pc:sldMk cId="355010330" sldId="256"/>
        </pc:sldMkLst>
        <pc:spChg chg="mod">
          <ac:chgData name="小坂 美樹" userId="f86a9567-5922-4337-a112-ff2bbb03f5ed" providerId="ADAL" clId="{86863A57-B210-4B4C-A30A-D52225DDD936}" dt="2023-12-11T23:56:46.133" v="3"/>
          <ac:spMkLst>
            <pc:docMk/>
            <pc:sldMk cId="355010330" sldId="256"/>
            <ac:spMk id="2" creationId="{0E26AA4F-F428-45E3-8704-6EB3035A52AE}"/>
          </ac:spMkLst>
        </pc:spChg>
      </pc:sldChg>
      <pc:sldChg chg="modSp mod">
        <pc:chgData name="小坂 美樹" userId="f86a9567-5922-4337-a112-ff2bbb03f5ed" providerId="ADAL" clId="{86863A57-B210-4B4C-A30A-D52225DDD936}" dt="2023-12-12T01:26:31.487" v="2200" actId="20577"/>
        <pc:sldMkLst>
          <pc:docMk/>
          <pc:sldMk cId="3801991982" sldId="257"/>
        </pc:sldMkLst>
        <pc:spChg chg="mod">
          <ac:chgData name="小坂 美樹" userId="f86a9567-5922-4337-a112-ff2bbb03f5ed" providerId="ADAL" clId="{86863A57-B210-4B4C-A30A-D52225DDD936}" dt="2023-12-12T01:26:31.487" v="2200" actId="20577"/>
          <ac:spMkLst>
            <pc:docMk/>
            <pc:sldMk cId="3801991982" sldId="257"/>
            <ac:spMk id="3" creationId="{25CFE550-F240-48A9-A943-46FAFE33F4F0}"/>
          </ac:spMkLst>
        </pc:spChg>
      </pc:sldChg>
      <pc:sldChg chg="del">
        <pc:chgData name="小坂 美樹" userId="f86a9567-5922-4337-a112-ff2bbb03f5ed" providerId="ADAL" clId="{86863A57-B210-4B4C-A30A-D52225DDD936}" dt="2023-12-11T23:57:01.324" v="4" actId="2696"/>
        <pc:sldMkLst>
          <pc:docMk/>
          <pc:sldMk cId="975689829" sldId="258"/>
        </pc:sldMkLst>
      </pc:sldChg>
      <pc:sldChg chg="del">
        <pc:chgData name="小坂 美樹" userId="f86a9567-5922-4337-a112-ff2bbb03f5ed" providerId="ADAL" clId="{86863A57-B210-4B4C-A30A-D52225DDD936}" dt="2023-12-11T23:57:18.420" v="5" actId="2696"/>
        <pc:sldMkLst>
          <pc:docMk/>
          <pc:sldMk cId="201239917" sldId="259"/>
        </pc:sldMkLst>
      </pc:sldChg>
      <pc:sldChg chg="modSp mod">
        <pc:chgData name="小坂 美樹" userId="f86a9567-5922-4337-a112-ff2bbb03f5ed" providerId="ADAL" clId="{86863A57-B210-4B4C-A30A-D52225DDD936}" dt="2023-12-12T00:50:49.697" v="490" actId="20577"/>
        <pc:sldMkLst>
          <pc:docMk/>
          <pc:sldMk cId="3028722127" sldId="260"/>
        </pc:sldMkLst>
        <pc:spChg chg="mod">
          <ac:chgData name="小坂 美樹" userId="f86a9567-5922-4337-a112-ff2bbb03f5ed" providerId="ADAL" clId="{86863A57-B210-4B4C-A30A-D52225DDD936}" dt="2023-12-12T00:50:49.697" v="490" actId="20577"/>
          <ac:spMkLst>
            <pc:docMk/>
            <pc:sldMk cId="3028722127" sldId="260"/>
            <ac:spMk id="2" creationId="{9D7F05F0-39F2-4E55-93F3-4FF94E991CFA}"/>
          </ac:spMkLst>
        </pc:spChg>
        <pc:spChg chg="mod">
          <ac:chgData name="小坂 美樹" userId="f86a9567-5922-4337-a112-ff2bbb03f5ed" providerId="ADAL" clId="{86863A57-B210-4B4C-A30A-D52225DDD936}" dt="2023-12-11T23:58:04.779" v="21" actId="20577"/>
          <ac:spMkLst>
            <pc:docMk/>
            <pc:sldMk cId="3028722127" sldId="260"/>
            <ac:spMk id="3" creationId="{3D7A4448-D9C2-4DB0-A4D5-2B575E0E4C01}"/>
          </ac:spMkLst>
        </pc:spChg>
        <pc:spChg chg="mod">
          <ac:chgData name="小坂 美樹" userId="f86a9567-5922-4337-a112-ff2bbb03f5ed" providerId="ADAL" clId="{86863A57-B210-4B4C-A30A-D52225DDD936}" dt="2023-12-11T23:57:46.095" v="18" actId="20577"/>
          <ac:spMkLst>
            <pc:docMk/>
            <pc:sldMk cId="3028722127" sldId="260"/>
            <ac:spMk id="4" creationId="{17945819-C38C-4A04-B448-A7167E0F47F3}"/>
          </ac:spMkLst>
        </pc:spChg>
      </pc:sldChg>
      <pc:sldChg chg="del">
        <pc:chgData name="小坂 美樹" userId="f86a9567-5922-4337-a112-ff2bbb03f5ed" providerId="ADAL" clId="{86863A57-B210-4B4C-A30A-D52225DDD936}" dt="2023-12-11T23:59:31.607" v="22" actId="2696"/>
        <pc:sldMkLst>
          <pc:docMk/>
          <pc:sldMk cId="304094540" sldId="261"/>
        </pc:sldMkLst>
      </pc:sldChg>
      <pc:sldChg chg="addSp delSp modSp mod">
        <pc:chgData name="小坂 美樹" userId="f86a9567-5922-4337-a112-ff2bbb03f5ed" providerId="ADAL" clId="{86863A57-B210-4B4C-A30A-D52225DDD936}" dt="2023-12-12T01:50:01.529" v="2590" actId="12"/>
        <pc:sldMkLst>
          <pc:docMk/>
          <pc:sldMk cId="2814306617" sldId="262"/>
        </pc:sldMkLst>
        <pc:spChg chg="mod">
          <ac:chgData name="小坂 美樹" userId="f86a9567-5922-4337-a112-ff2bbb03f5ed" providerId="ADAL" clId="{86863A57-B210-4B4C-A30A-D52225DDD936}" dt="2023-12-12T00:51:24.094" v="501"/>
          <ac:spMkLst>
            <pc:docMk/>
            <pc:sldMk cId="2814306617" sldId="262"/>
            <ac:spMk id="2" creationId="{9D7F05F0-39F2-4E55-93F3-4FF94E991CFA}"/>
          </ac:spMkLst>
        </pc:spChg>
        <pc:spChg chg="del mod">
          <ac:chgData name="小坂 美樹" userId="f86a9567-5922-4337-a112-ff2bbb03f5ed" providerId="ADAL" clId="{86863A57-B210-4B4C-A30A-D52225DDD936}" dt="2023-12-12T01:46:55.777" v="2575" actId="21"/>
          <ac:spMkLst>
            <pc:docMk/>
            <pc:sldMk cId="2814306617" sldId="262"/>
            <ac:spMk id="3" creationId="{3D7A4448-D9C2-4DB0-A4D5-2B575E0E4C01}"/>
          </ac:spMkLst>
        </pc:spChg>
        <pc:spChg chg="del mod">
          <ac:chgData name="小坂 美樹" userId="f86a9567-5922-4337-a112-ff2bbb03f5ed" providerId="ADAL" clId="{86863A57-B210-4B4C-A30A-D52225DDD936}" dt="2023-12-12T01:46:06.039" v="2558" actId="21"/>
          <ac:spMkLst>
            <pc:docMk/>
            <pc:sldMk cId="2814306617" sldId="262"/>
            <ac:spMk id="4" creationId="{C11C3738-771A-4566-89E3-68099AC9F0B6}"/>
          </ac:spMkLst>
        </pc:spChg>
        <pc:spChg chg="mod">
          <ac:chgData name="小坂 美樹" userId="f86a9567-5922-4337-a112-ff2bbb03f5ed" providerId="ADAL" clId="{86863A57-B210-4B4C-A30A-D52225DDD936}" dt="2023-12-12T01:50:01.529" v="2590" actId="12"/>
          <ac:spMkLst>
            <pc:docMk/>
            <pc:sldMk cId="2814306617" sldId="262"/>
            <ac:spMk id="5" creationId="{7849DA45-5D6A-4747-88D4-F8F701A6E609}"/>
          </ac:spMkLst>
        </pc:spChg>
        <pc:spChg chg="del mod">
          <ac:chgData name="小坂 美樹" userId="f86a9567-5922-4337-a112-ff2bbb03f5ed" providerId="ADAL" clId="{86863A57-B210-4B4C-A30A-D52225DDD936}" dt="2023-12-12T01:46:28.968" v="2567" actId="21"/>
          <ac:spMkLst>
            <pc:docMk/>
            <pc:sldMk cId="2814306617" sldId="262"/>
            <ac:spMk id="6" creationId="{D112A31A-4BC4-456D-83E4-D8CAB7D279F6}"/>
          </ac:spMkLst>
        </pc:spChg>
        <pc:spChg chg="del mod">
          <ac:chgData name="小坂 美樹" userId="f86a9567-5922-4337-a112-ff2bbb03f5ed" providerId="ADAL" clId="{86863A57-B210-4B4C-A30A-D52225DDD936}" dt="2023-12-12T01:46:42.190" v="2571" actId="21"/>
          <ac:spMkLst>
            <pc:docMk/>
            <pc:sldMk cId="2814306617" sldId="262"/>
            <ac:spMk id="7" creationId="{091A9B2D-472E-48FA-95C4-1BCFE60AA890}"/>
          </ac:spMkLst>
        </pc:spChg>
        <pc:spChg chg="add del mod">
          <ac:chgData name="小坂 美樹" userId="f86a9567-5922-4337-a112-ff2bbb03f5ed" providerId="ADAL" clId="{86863A57-B210-4B4C-A30A-D52225DDD936}" dt="2023-12-12T01:47:02.154" v="2577" actId="21"/>
          <ac:spMkLst>
            <pc:docMk/>
            <pc:sldMk cId="2814306617" sldId="262"/>
            <ac:spMk id="10" creationId="{E4C4E1C6-D525-FDFE-FB7D-A796CB83F4D9}"/>
          </ac:spMkLst>
        </pc:spChg>
      </pc:sldChg>
      <pc:sldChg chg="modSp mod">
        <pc:chgData name="小坂 美樹" userId="f86a9567-5922-4337-a112-ff2bbb03f5ed" providerId="ADAL" clId="{86863A57-B210-4B4C-A30A-D52225DDD936}" dt="2023-12-12T01:51:40.855" v="2594" actId="20577"/>
        <pc:sldMkLst>
          <pc:docMk/>
          <pc:sldMk cId="1221136845" sldId="263"/>
        </pc:sldMkLst>
        <pc:spChg chg="mod">
          <ac:chgData name="小坂 美樹" userId="f86a9567-5922-4337-a112-ff2bbb03f5ed" providerId="ADAL" clId="{86863A57-B210-4B4C-A30A-D52225DDD936}" dt="2023-12-12T00:51:10.557" v="495"/>
          <ac:spMkLst>
            <pc:docMk/>
            <pc:sldMk cId="1221136845" sldId="263"/>
            <ac:spMk id="2" creationId="{9D7F05F0-39F2-4E55-93F3-4FF94E991CFA}"/>
          </ac:spMkLst>
        </pc:spChg>
        <pc:spChg chg="mod">
          <ac:chgData name="小坂 美樹" userId="f86a9567-5922-4337-a112-ff2bbb03f5ed" providerId="ADAL" clId="{86863A57-B210-4B4C-A30A-D52225DDD936}" dt="2023-12-12T00:48:19.396" v="432" actId="255"/>
          <ac:spMkLst>
            <pc:docMk/>
            <pc:sldMk cId="1221136845" sldId="263"/>
            <ac:spMk id="3" creationId="{3D7A4448-D9C2-4DB0-A4D5-2B575E0E4C01}"/>
          </ac:spMkLst>
        </pc:spChg>
        <pc:spChg chg="mod">
          <ac:chgData name="小坂 美樹" userId="f86a9567-5922-4337-a112-ff2bbb03f5ed" providerId="ADAL" clId="{86863A57-B210-4B4C-A30A-D52225DDD936}" dt="2023-12-12T00:48:43.931" v="447" actId="1036"/>
          <ac:spMkLst>
            <pc:docMk/>
            <pc:sldMk cId="1221136845" sldId="263"/>
            <ac:spMk id="5" creationId="{835254AC-07F7-4A9A-9947-3FF2FD192A13}"/>
          </ac:spMkLst>
        </pc:spChg>
        <pc:spChg chg="mod">
          <ac:chgData name="小坂 美樹" userId="f86a9567-5922-4337-a112-ff2bbb03f5ed" providerId="ADAL" clId="{86863A57-B210-4B4C-A30A-D52225DDD936}" dt="2023-12-12T00:48:40.140" v="442" actId="1036"/>
          <ac:spMkLst>
            <pc:docMk/>
            <pc:sldMk cId="1221136845" sldId="263"/>
            <ac:spMk id="6" creationId="{94EFD662-A773-497C-8064-5B570BF85633}"/>
          </ac:spMkLst>
        </pc:spChg>
        <pc:spChg chg="mod">
          <ac:chgData name="小坂 美樹" userId="f86a9567-5922-4337-a112-ff2bbb03f5ed" providerId="ADAL" clId="{86863A57-B210-4B4C-A30A-D52225DDD936}" dt="2023-12-12T01:51:40.855" v="2594" actId="20577"/>
          <ac:spMkLst>
            <pc:docMk/>
            <pc:sldMk cId="1221136845" sldId="263"/>
            <ac:spMk id="7" creationId="{865AA04F-7A00-406D-97CD-3353240D66D0}"/>
          </ac:spMkLst>
        </pc:spChg>
      </pc:sldChg>
      <pc:sldChg chg="del">
        <pc:chgData name="小坂 美樹" userId="f86a9567-5922-4337-a112-ff2bbb03f5ed" providerId="ADAL" clId="{86863A57-B210-4B4C-A30A-D52225DDD936}" dt="2023-12-11T23:59:38.995" v="23" actId="2696"/>
        <pc:sldMkLst>
          <pc:docMk/>
          <pc:sldMk cId="111794534" sldId="265"/>
        </pc:sldMkLst>
      </pc:sldChg>
      <pc:sldChg chg="addSp delSp modSp mod">
        <pc:chgData name="小坂 美樹" userId="f86a9567-5922-4337-a112-ff2bbb03f5ed" providerId="ADAL" clId="{86863A57-B210-4B4C-A30A-D52225DDD936}" dt="2023-12-12T02:14:03.428" v="2780" actId="207"/>
        <pc:sldMkLst>
          <pc:docMk/>
          <pc:sldMk cId="304038498" sldId="266"/>
        </pc:sldMkLst>
        <pc:spChg chg="mod">
          <ac:chgData name="小坂 美樹" userId="f86a9567-5922-4337-a112-ff2bbb03f5ed" providerId="ADAL" clId="{86863A57-B210-4B4C-A30A-D52225DDD936}" dt="2023-12-12T01:26:22.480" v="2194" actId="20577"/>
          <ac:spMkLst>
            <pc:docMk/>
            <pc:sldMk cId="304038498" sldId="266"/>
            <ac:spMk id="2" creationId="{1ECD339B-578D-49EB-986E-11621BDA631E}"/>
          </ac:spMkLst>
        </pc:spChg>
        <pc:spChg chg="mod">
          <ac:chgData name="小坂 美樹" userId="f86a9567-5922-4337-a112-ff2bbb03f5ed" providerId="ADAL" clId="{86863A57-B210-4B4C-A30A-D52225DDD936}" dt="2023-12-12T02:14:03.428" v="2780" actId="207"/>
          <ac:spMkLst>
            <pc:docMk/>
            <pc:sldMk cId="304038498" sldId="266"/>
            <ac:spMk id="3" creationId="{1DD3613A-084A-45C1-A146-09342DA06AB4}"/>
          </ac:spMkLst>
        </pc:spChg>
        <pc:spChg chg="del mod">
          <ac:chgData name="小坂 美樹" userId="f86a9567-5922-4337-a112-ff2bbb03f5ed" providerId="ADAL" clId="{86863A57-B210-4B4C-A30A-D52225DDD936}" dt="2023-12-12T01:39:50.811" v="2381" actId="21"/>
          <ac:spMkLst>
            <pc:docMk/>
            <pc:sldMk cId="304038498" sldId="266"/>
            <ac:spMk id="5" creationId="{AB67A444-03D3-4D62-BEE0-E19CAD539D09}"/>
          </ac:spMkLst>
        </pc:spChg>
        <pc:spChg chg="mod">
          <ac:chgData name="小坂 美樹" userId="f86a9567-5922-4337-a112-ff2bbb03f5ed" providerId="ADAL" clId="{86863A57-B210-4B4C-A30A-D52225DDD936}" dt="2023-12-12T01:33:12.142" v="2245" actId="1076"/>
          <ac:spMkLst>
            <pc:docMk/>
            <pc:sldMk cId="304038498" sldId="266"/>
            <ac:spMk id="12" creationId="{43EE1B6D-A0A8-4F11-A15E-96A3F2013CBF}"/>
          </ac:spMkLst>
        </pc:spChg>
        <pc:spChg chg="mod">
          <ac:chgData name="小坂 美樹" userId="f86a9567-5922-4337-a112-ff2bbb03f5ed" providerId="ADAL" clId="{86863A57-B210-4B4C-A30A-D52225DDD936}" dt="2023-12-12T01:32:30.229" v="2235" actId="1076"/>
          <ac:spMkLst>
            <pc:docMk/>
            <pc:sldMk cId="304038498" sldId="266"/>
            <ac:spMk id="16" creationId="{07E34DE1-87C1-4D64-94C1-3A11FE56D86D}"/>
          </ac:spMkLst>
        </pc:spChg>
        <pc:spChg chg="mod">
          <ac:chgData name="小坂 美樹" userId="f86a9567-5922-4337-a112-ff2bbb03f5ed" providerId="ADAL" clId="{86863A57-B210-4B4C-A30A-D52225DDD936}" dt="2023-12-12T01:32:30.229" v="2235" actId="1076"/>
          <ac:spMkLst>
            <pc:docMk/>
            <pc:sldMk cId="304038498" sldId="266"/>
            <ac:spMk id="17" creationId="{1DFD33CE-2DFE-41FF-B12C-14FCCC561019}"/>
          </ac:spMkLst>
        </pc:spChg>
        <pc:spChg chg="mod">
          <ac:chgData name="小坂 美樹" userId="f86a9567-5922-4337-a112-ff2bbb03f5ed" providerId="ADAL" clId="{86863A57-B210-4B4C-A30A-D52225DDD936}" dt="2023-12-12T01:32:30.229" v="2235" actId="1076"/>
          <ac:spMkLst>
            <pc:docMk/>
            <pc:sldMk cId="304038498" sldId="266"/>
            <ac:spMk id="30" creationId="{77B8E888-3F7D-48FE-8FAF-BC9133D98BB5}"/>
          </ac:spMkLst>
        </pc:spChg>
        <pc:picChg chg="del">
          <ac:chgData name="小坂 美樹" userId="f86a9567-5922-4337-a112-ff2bbb03f5ed" providerId="ADAL" clId="{86863A57-B210-4B4C-A30A-D52225DDD936}" dt="2023-12-12T01:28:03.749" v="2203" actId="21"/>
          <ac:picMkLst>
            <pc:docMk/>
            <pc:sldMk cId="304038498" sldId="266"/>
            <ac:picMk id="6" creationId="{E26A80DD-1533-D225-9DD5-8A986112C0A3}"/>
          </ac:picMkLst>
        </pc:picChg>
        <pc:picChg chg="add del mod">
          <ac:chgData name="小坂 美樹" userId="f86a9567-5922-4337-a112-ff2bbb03f5ed" providerId="ADAL" clId="{86863A57-B210-4B4C-A30A-D52225DDD936}" dt="2023-12-12T01:30:25.046" v="2217" actId="21"/>
          <ac:picMkLst>
            <pc:docMk/>
            <pc:sldMk cId="304038498" sldId="266"/>
            <ac:picMk id="7" creationId="{142C7300-F555-8C27-666C-5C60D21A3467}"/>
          </ac:picMkLst>
        </pc:picChg>
        <pc:picChg chg="add mod">
          <ac:chgData name="小坂 美樹" userId="f86a9567-5922-4337-a112-ff2bbb03f5ed" providerId="ADAL" clId="{86863A57-B210-4B4C-A30A-D52225DDD936}" dt="2023-12-12T01:43:44.211" v="2499" actId="14100"/>
          <ac:picMkLst>
            <pc:docMk/>
            <pc:sldMk cId="304038498" sldId="266"/>
            <ac:picMk id="9" creationId="{56CAFDA6-7FF7-1828-20C1-E094CD112778}"/>
          </ac:picMkLst>
        </pc:picChg>
        <pc:picChg chg="del">
          <ac:chgData name="小坂 美樹" userId="f86a9567-5922-4337-a112-ff2bbb03f5ed" providerId="ADAL" clId="{86863A57-B210-4B4C-A30A-D52225DDD936}" dt="2023-12-12T01:30:09.233" v="2211" actId="21"/>
          <ac:picMkLst>
            <pc:docMk/>
            <pc:sldMk cId="304038498" sldId="266"/>
            <ac:picMk id="11" creationId="{CBF1638E-8ECE-4967-9F3F-5D2ACC2541F6}"/>
          </ac:picMkLst>
        </pc:picChg>
        <pc:picChg chg="mod">
          <ac:chgData name="小坂 美樹" userId="f86a9567-5922-4337-a112-ff2bbb03f5ed" providerId="ADAL" clId="{86863A57-B210-4B4C-A30A-D52225DDD936}" dt="2023-12-12T01:44:02.843" v="2500" actId="1076"/>
          <ac:picMkLst>
            <pc:docMk/>
            <pc:sldMk cId="304038498" sldId="266"/>
            <ac:picMk id="13" creationId="{A1980C07-BD8E-4225-9DE1-B182B389B4D2}"/>
          </ac:picMkLst>
        </pc:picChg>
        <pc:picChg chg="mod">
          <ac:chgData name="小坂 美樹" userId="f86a9567-5922-4337-a112-ff2bbb03f5ed" providerId="ADAL" clId="{86863A57-B210-4B4C-A30A-D52225DDD936}" dt="2023-12-12T01:32:30.229" v="2235" actId="1076"/>
          <ac:picMkLst>
            <pc:docMk/>
            <pc:sldMk cId="304038498" sldId="266"/>
            <ac:picMk id="14" creationId="{ACD81D09-A978-4A7A-B80F-942A47ABEA25}"/>
          </ac:picMkLst>
        </pc:picChg>
        <pc:picChg chg="mod">
          <ac:chgData name="小坂 美樹" userId="f86a9567-5922-4337-a112-ff2bbb03f5ed" providerId="ADAL" clId="{86863A57-B210-4B4C-A30A-D52225DDD936}" dt="2023-12-12T01:32:30.229" v="2235" actId="1076"/>
          <ac:picMkLst>
            <pc:docMk/>
            <pc:sldMk cId="304038498" sldId="266"/>
            <ac:picMk id="15" creationId="{B409597D-B81A-44ED-9185-2640B6658721}"/>
          </ac:picMkLst>
        </pc:picChg>
        <pc:picChg chg="add mod">
          <ac:chgData name="小坂 美樹" userId="f86a9567-5922-4337-a112-ff2bbb03f5ed" providerId="ADAL" clId="{86863A57-B210-4B4C-A30A-D52225DDD936}" dt="2023-12-12T01:43:35.968" v="2497" actId="14100"/>
          <ac:picMkLst>
            <pc:docMk/>
            <pc:sldMk cId="304038498" sldId="266"/>
            <ac:picMk id="18" creationId="{89D6735E-0A5F-71CC-7607-14DE98EBEDE9}"/>
          </ac:picMkLst>
        </pc:picChg>
        <pc:picChg chg="mod">
          <ac:chgData name="小坂 美樹" userId="f86a9567-5922-4337-a112-ff2bbb03f5ed" providerId="ADAL" clId="{86863A57-B210-4B4C-A30A-D52225DDD936}" dt="2023-12-12T01:44:07.542" v="2501" actId="14100"/>
          <ac:picMkLst>
            <pc:docMk/>
            <pc:sldMk cId="304038498" sldId="266"/>
            <ac:picMk id="21" creationId="{96EBF7B1-EE9E-419B-9731-1E874E5F5B11}"/>
          </ac:picMkLst>
        </pc:picChg>
        <pc:picChg chg="mod">
          <ac:chgData name="小坂 美樹" userId="f86a9567-5922-4337-a112-ff2bbb03f5ed" providerId="ADAL" clId="{86863A57-B210-4B4C-A30A-D52225DDD936}" dt="2023-12-12T01:32:30.229" v="2235" actId="1076"/>
          <ac:picMkLst>
            <pc:docMk/>
            <pc:sldMk cId="304038498" sldId="266"/>
            <ac:picMk id="23" creationId="{A672B925-B396-4861-B0EA-D2CB3D7A7BE3}"/>
          </ac:picMkLst>
        </pc:picChg>
        <pc:picChg chg="mod">
          <ac:chgData name="小坂 美樹" userId="f86a9567-5922-4337-a112-ff2bbb03f5ed" providerId="ADAL" clId="{86863A57-B210-4B4C-A30A-D52225DDD936}" dt="2023-12-12T01:32:30.229" v="2235" actId="1076"/>
          <ac:picMkLst>
            <pc:docMk/>
            <pc:sldMk cId="304038498" sldId="266"/>
            <ac:picMk id="25" creationId="{D39BCA60-5C5F-4988-A592-A4D0E65A0BE3}"/>
          </ac:picMkLst>
        </pc:picChg>
        <pc:picChg chg="mod">
          <ac:chgData name="小坂 美樹" userId="f86a9567-5922-4337-a112-ff2bbb03f5ed" providerId="ADAL" clId="{86863A57-B210-4B4C-A30A-D52225DDD936}" dt="2023-12-12T01:32:30.229" v="2235" actId="1076"/>
          <ac:picMkLst>
            <pc:docMk/>
            <pc:sldMk cId="304038498" sldId="266"/>
            <ac:picMk id="27" creationId="{6D241820-2AF1-406E-A97B-DEB64EFDA5A0}"/>
          </ac:picMkLst>
        </pc:picChg>
        <pc:picChg chg="mod">
          <ac:chgData name="小坂 美樹" userId="f86a9567-5922-4337-a112-ff2bbb03f5ed" providerId="ADAL" clId="{86863A57-B210-4B4C-A30A-D52225DDD936}" dt="2023-12-12T01:32:30.229" v="2235" actId="1076"/>
          <ac:picMkLst>
            <pc:docMk/>
            <pc:sldMk cId="304038498" sldId="266"/>
            <ac:picMk id="29" creationId="{0902FBEF-531E-4808-9366-4FF169D6A767}"/>
          </ac:picMkLst>
        </pc:picChg>
        <pc:cxnChg chg="mod">
          <ac:chgData name="小坂 美樹" userId="f86a9567-5922-4337-a112-ff2bbb03f5ed" providerId="ADAL" clId="{86863A57-B210-4B4C-A30A-D52225DDD936}" dt="2023-12-12T01:32:30.229" v="2235" actId="1076"/>
          <ac:cxnSpMkLst>
            <pc:docMk/>
            <pc:sldMk cId="304038498" sldId="266"/>
            <ac:cxnSpMk id="19" creationId="{CA84BF92-FD0F-4702-803A-4A2A7515A434}"/>
          </ac:cxnSpMkLst>
        </pc:cxnChg>
      </pc:sldChg>
      <pc:sldChg chg="delSp modSp mod">
        <pc:chgData name="小坂 美樹" userId="f86a9567-5922-4337-a112-ff2bbb03f5ed" providerId="ADAL" clId="{86863A57-B210-4B4C-A30A-D52225DDD936}" dt="2023-12-12T02:14:18.223" v="2783" actId="20577"/>
        <pc:sldMkLst>
          <pc:docMk/>
          <pc:sldMk cId="317202541" sldId="267"/>
        </pc:sldMkLst>
        <pc:spChg chg="mod">
          <ac:chgData name="小坂 美樹" userId="f86a9567-5922-4337-a112-ff2bbb03f5ed" providerId="ADAL" clId="{86863A57-B210-4B4C-A30A-D52225DDD936}" dt="2023-12-12T01:12:12.312" v="1486"/>
          <ac:spMkLst>
            <pc:docMk/>
            <pc:sldMk cId="317202541" sldId="267"/>
            <ac:spMk id="4" creationId="{E225F4D0-62AE-4E05-A42E-228C7E877050}"/>
          </ac:spMkLst>
        </pc:spChg>
        <pc:spChg chg="mod">
          <ac:chgData name="小坂 美樹" userId="f86a9567-5922-4337-a112-ff2bbb03f5ed" providerId="ADAL" clId="{86863A57-B210-4B4C-A30A-D52225DDD936}" dt="2023-12-12T02:14:18.223" v="2783" actId="20577"/>
          <ac:spMkLst>
            <pc:docMk/>
            <pc:sldMk cId="317202541" sldId="267"/>
            <ac:spMk id="5" creationId="{30B2F7AA-BB4A-4BEA-B918-EC22F4D093C3}"/>
          </ac:spMkLst>
        </pc:spChg>
        <pc:spChg chg="del">
          <ac:chgData name="小坂 美樹" userId="f86a9567-5922-4337-a112-ff2bbb03f5ed" providerId="ADAL" clId="{86863A57-B210-4B4C-A30A-D52225DDD936}" dt="2023-12-12T01:41:27.239" v="2414" actId="21"/>
          <ac:spMkLst>
            <pc:docMk/>
            <pc:sldMk cId="317202541" sldId="267"/>
            <ac:spMk id="7" creationId="{DDC037B4-0E93-4E9A-BC7F-577D9391CC41}"/>
          </ac:spMkLst>
        </pc:spChg>
        <pc:spChg chg="mod">
          <ac:chgData name="小坂 美樹" userId="f86a9567-5922-4337-a112-ff2bbb03f5ed" providerId="ADAL" clId="{86863A57-B210-4B4C-A30A-D52225DDD936}" dt="2023-12-12T01:53:25.337" v="2607" actId="1037"/>
          <ac:spMkLst>
            <pc:docMk/>
            <pc:sldMk cId="317202541" sldId="267"/>
            <ac:spMk id="12" creationId="{8825CE67-E7E1-424D-95AE-1DFE8B4D7B76}"/>
          </ac:spMkLst>
        </pc:spChg>
        <pc:spChg chg="mod">
          <ac:chgData name="小坂 美樹" userId="f86a9567-5922-4337-a112-ff2bbb03f5ed" providerId="ADAL" clId="{86863A57-B210-4B4C-A30A-D52225DDD936}" dt="2023-12-12T01:45:04.027" v="2545" actId="1076"/>
          <ac:spMkLst>
            <pc:docMk/>
            <pc:sldMk cId="317202541" sldId="267"/>
            <ac:spMk id="13" creationId="{26706D25-C97C-43E9-8D8E-F0F45D8D0892}"/>
          </ac:spMkLst>
        </pc:spChg>
        <pc:spChg chg="mod">
          <ac:chgData name="小坂 美樹" userId="f86a9567-5922-4337-a112-ff2bbb03f5ed" providerId="ADAL" clId="{86863A57-B210-4B4C-A30A-D52225DDD936}" dt="2023-12-12T01:53:03.985" v="2596" actId="1076"/>
          <ac:spMkLst>
            <pc:docMk/>
            <pc:sldMk cId="317202541" sldId="267"/>
            <ac:spMk id="16" creationId="{59CD7476-E731-41F8-A440-BE8D53396C3D}"/>
          </ac:spMkLst>
        </pc:spChg>
        <pc:spChg chg="mod">
          <ac:chgData name="小坂 美樹" userId="f86a9567-5922-4337-a112-ff2bbb03f5ed" providerId="ADAL" clId="{86863A57-B210-4B4C-A30A-D52225DDD936}" dt="2023-12-12T01:45:04.027" v="2545" actId="1076"/>
          <ac:spMkLst>
            <pc:docMk/>
            <pc:sldMk cId="317202541" sldId="267"/>
            <ac:spMk id="19" creationId="{742C87FD-1E87-4E5D-A00E-BB103E5A7C31}"/>
          </ac:spMkLst>
        </pc:spChg>
        <pc:spChg chg="mod">
          <ac:chgData name="小坂 美樹" userId="f86a9567-5922-4337-a112-ff2bbb03f5ed" providerId="ADAL" clId="{86863A57-B210-4B4C-A30A-D52225DDD936}" dt="2023-12-12T01:45:07.188" v="2546" actId="1076"/>
          <ac:spMkLst>
            <pc:docMk/>
            <pc:sldMk cId="317202541" sldId="267"/>
            <ac:spMk id="20" creationId="{AABBC66C-21C8-478C-82D9-D5C81A015610}"/>
          </ac:spMkLst>
        </pc:spChg>
        <pc:picChg chg="mod">
          <ac:chgData name="小坂 美樹" userId="f86a9567-5922-4337-a112-ff2bbb03f5ed" providerId="ADAL" clId="{86863A57-B210-4B4C-A30A-D52225DDD936}" dt="2023-12-12T01:53:19.862" v="2600" actId="1076"/>
          <ac:picMkLst>
            <pc:docMk/>
            <pc:sldMk cId="317202541" sldId="267"/>
            <ac:picMk id="9" creationId="{7C9E1F46-7FAC-4888-9AF0-30D6DB313826}"/>
          </ac:picMkLst>
        </pc:picChg>
        <pc:picChg chg="mod">
          <ac:chgData name="小坂 美樹" userId="f86a9567-5922-4337-a112-ff2bbb03f5ed" providerId="ADAL" clId="{86863A57-B210-4B4C-A30A-D52225DDD936}" dt="2023-12-12T01:45:20.673" v="2549" actId="1076"/>
          <ac:picMkLst>
            <pc:docMk/>
            <pc:sldMk cId="317202541" sldId="267"/>
            <ac:picMk id="11" creationId="{0381875B-F554-4111-A61E-C216405A495A}"/>
          </ac:picMkLst>
        </pc:picChg>
        <pc:picChg chg="mod">
          <ac:chgData name="小坂 美樹" userId="f86a9567-5922-4337-a112-ff2bbb03f5ed" providerId="ADAL" clId="{86863A57-B210-4B4C-A30A-D52225DDD936}" dt="2023-12-12T01:45:04.027" v="2545" actId="1076"/>
          <ac:picMkLst>
            <pc:docMk/>
            <pc:sldMk cId="317202541" sldId="267"/>
            <ac:picMk id="15" creationId="{EE8E5511-ACF7-4A06-9E1D-E1C9C15C732D}"/>
          </ac:picMkLst>
        </pc:picChg>
        <pc:cxnChg chg="mod">
          <ac:chgData name="小坂 美樹" userId="f86a9567-5922-4337-a112-ff2bbb03f5ed" providerId="ADAL" clId="{86863A57-B210-4B4C-A30A-D52225DDD936}" dt="2023-12-12T01:45:04.027" v="2545" actId="1076"/>
          <ac:cxnSpMkLst>
            <pc:docMk/>
            <pc:sldMk cId="317202541" sldId="267"/>
            <ac:cxnSpMk id="18" creationId="{111BD916-760A-4375-B37F-8B68159CD0BA}"/>
          </ac:cxnSpMkLst>
        </pc:cxnChg>
      </pc:sldChg>
      <pc:sldChg chg="delSp modSp mod">
        <pc:chgData name="小坂 美樹" userId="f86a9567-5922-4337-a112-ff2bbb03f5ed" providerId="ADAL" clId="{86863A57-B210-4B4C-A30A-D52225DDD936}" dt="2023-12-12T02:15:35.867" v="2812" actId="11"/>
        <pc:sldMkLst>
          <pc:docMk/>
          <pc:sldMk cId="819006550" sldId="268"/>
        </pc:sldMkLst>
        <pc:spChg chg="mod">
          <ac:chgData name="小坂 美樹" userId="f86a9567-5922-4337-a112-ff2bbb03f5ed" providerId="ADAL" clId="{86863A57-B210-4B4C-A30A-D52225DDD936}" dt="2023-12-12T01:34:30.775" v="2271" actId="20577"/>
          <ac:spMkLst>
            <pc:docMk/>
            <pc:sldMk cId="819006550" sldId="268"/>
            <ac:spMk id="4" creationId="{93866E5B-4F7B-42FE-BC9E-DE122588D125}"/>
          </ac:spMkLst>
        </pc:spChg>
        <pc:spChg chg="mod">
          <ac:chgData name="小坂 美樹" userId="f86a9567-5922-4337-a112-ff2bbb03f5ed" providerId="ADAL" clId="{86863A57-B210-4B4C-A30A-D52225DDD936}" dt="2023-12-12T02:15:35.867" v="2812" actId="11"/>
          <ac:spMkLst>
            <pc:docMk/>
            <pc:sldMk cId="819006550" sldId="268"/>
            <ac:spMk id="5" creationId="{F5AE181C-8A79-4A49-8B91-C5A5E653551C}"/>
          </ac:spMkLst>
        </pc:spChg>
        <pc:spChg chg="del">
          <ac:chgData name="小坂 美樹" userId="f86a9567-5922-4337-a112-ff2bbb03f5ed" providerId="ADAL" clId="{86863A57-B210-4B4C-A30A-D52225DDD936}" dt="2023-12-12T02:14:34.572" v="2787" actId="21"/>
          <ac:spMkLst>
            <pc:docMk/>
            <pc:sldMk cId="819006550" sldId="268"/>
            <ac:spMk id="6" creationId="{20935A9F-2788-4F18-ABDC-C8596D27DF2B}"/>
          </ac:spMkLst>
        </pc:spChg>
      </pc:sldChg>
      <pc:sldChg chg="delSp modSp mod">
        <pc:chgData name="小坂 美樹" userId="f86a9567-5922-4337-a112-ff2bbb03f5ed" providerId="ADAL" clId="{86863A57-B210-4B4C-A30A-D52225DDD936}" dt="2023-12-18T05:30:18.356" v="3082" actId="27636"/>
        <pc:sldMkLst>
          <pc:docMk/>
          <pc:sldMk cId="3315584677" sldId="269"/>
        </pc:sldMkLst>
        <pc:spChg chg="mod">
          <ac:chgData name="小坂 美樹" userId="f86a9567-5922-4337-a112-ff2bbb03f5ed" providerId="ADAL" clId="{86863A57-B210-4B4C-A30A-D52225DDD936}" dt="2023-12-18T05:30:18.356" v="3082" actId="27636"/>
          <ac:spMkLst>
            <pc:docMk/>
            <pc:sldMk cId="3315584677" sldId="269"/>
            <ac:spMk id="3" creationId="{6C300301-2915-425C-8E98-156B1F5CC119}"/>
          </ac:spMkLst>
        </pc:spChg>
        <pc:spChg chg="del mod">
          <ac:chgData name="小坂 美樹" userId="f86a9567-5922-4337-a112-ff2bbb03f5ed" providerId="ADAL" clId="{86863A57-B210-4B4C-A30A-D52225DDD936}" dt="2023-12-18T05:25:40.980" v="2827" actId="21"/>
          <ac:spMkLst>
            <pc:docMk/>
            <pc:sldMk cId="3315584677" sldId="269"/>
            <ac:spMk id="4" creationId="{D355795D-EB04-4B22-B08A-741FDC0B1D10}"/>
          </ac:spMkLst>
        </pc:spChg>
      </pc:sldChg>
      <pc:sldChg chg="addSp delSp modSp mod">
        <pc:chgData name="小坂 美樹" userId="f86a9567-5922-4337-a112-ff2bbb03f5ed" providerId="ADAL" clId="{86863A57-B210-4B4C-A30A-D52225DDD936}" dt="2023-12-12T01:39:03.819" v="2372" actId="20577"/>
        <pc:sldMkLst>
          <pc:docMk/>
          <pc:sldMk cId="139661484" sldId="270"/>
        </pc:sldMkLst>
        <pc:spChg chg="add del mod">
          <ac:chgData name="小坂 美樹" userId="f86a9567-5922-4337-a112-ff2bbb03f5ed" providerId="ADAL" clId="{86863A57-B210-4B4C-A30A-D52225DDD936}" dt="2023-12-12T01:39:03.819" v="2372" actId="20577"/>
          <ac:spMkLst>
            <pc:docMk/>
            <pc:sldMk cId="139661484" sldId="270"/>
            <ac:spMk id="2" creationId="{DF8E7AFB-E7E8-40FA-9451-8E0D916B5E44}"/>
          </ac:spMkLst>
        </pc:spChg>
        <pc:spChg chg="add del mod">
          <ac:chgData name="小坂 美樹" userId="f86a9567-5922-4337-a112-ff2bbb03f5ed" providerId="ADAL" clId="{86863A57-B210-4B4C-A30A-D52225DDD936}" dt="2023-12-12T01:38:44.330" v="2365" actId="21"/>
          <ac:spMkLst>
            <pc:docMk/>
            <pc:sldMk cId="139661484" sldId="270"/>
            <ac:spMk id="4" creationId="{47A50503-F1AE-0CAE-F5A4-F19F27F2C688}"/>
          </ac:spMkLst>
        </pc:spChg>
      </pc:sldChg>
      <pc:sldChg chg="del">
        <pc:chgData name="小坂 美樹" userId="f86a9567-5922-4337-a112-ff2bbb03f5ed" providerId="ADAL" clId="{86863A57-B210-4B4C-A30A-D52225DDD936}" dt="2023-12-11T23:57:21.048" v="6" actId="2696"/>
        <pc:sldMkLst>
          <pc:docMk/>
          <pc:sldMk cId="886311295" sldId="272"/>
        </pc:sldMkLst>
      </pc:sldChg>
      <pc:sldChg chg="addSp delSp modSp mod">
        <pc:chgData name="小坂 美樹" userId="f86a9567-5922-4337-a112-ff2bbb03f5ed" providerId="ADAL" clId="{86863A57-B210-4B4C-A30A-D52225DDD936}" dt="2023-12-12T02:13:49.518" v="2779" actId="11"/>
        <pc:sldMkLst>
          <pc:docMk/>
          <pc:sldMk cId="1164425569" sldId="274"/>
        </pc:sldMkLst>
        <pc:spChg chg="mod">
          <ac:chgData name="小坂 美樹" userId="f86a9567-5922-4337-a112-ff2bbb03f5ed" providerId="ADAL" clId="{86863A57-B210-4B4C-A30A-D52225DDD936}" dt="2023-12-12T00:51:56.296" v="503"/>
          <ac:spMkLst>
            <pc:docMk/>
            <pc:sldMk cId="1164425569" sldId="274"/>
            <ac:spMk id="2" creationId="{9D7F05F0-39F2-4E55-93F3-4FF94E991CFA}"/>
          </ac:spMkLst>
        </pc:spChg>
        <pc:spChg chg="add del mod">
          <ac:chgData name="小坂 美樹" userId="f86a9567-5922-4337-a112-ff2bbb03f5ed" providerId="ADAL" clId="{86863A57-B210-4B4C-A30A-D52225DDD936}" dt="2023-12-12T01:01:38.470" v="1422" actId="21"/>
          <ac:spMkLst>
            <pc:docMk/>
            <pc:sldMk cId="1164425569" sldId="274"/>
            <ac:spMk id="3" creationId="{6A5A42BD-D2FA-A2D9-5340-DBED270B2D46}"/>
          </ac:spMkLst>
        </pc:spChg>
        <pc:spChg chg="mod">
          <ac:chgData name="小坂 美樹" userId="f86a9567-5922-4337-a112-ff2bbb03f5ed" providerId="ADAL" clId="{86863A57-B210-4B4C-A30A-D52225DDD936}" dt="2023-12-12T02:13:49.518" v="2779" actId="11"/>
          <ac:spMkLst>
            <pc:docMk/>
            <pc:sldMk cId="1164425569" sldId="274"/>
            <ac:spMk id="4" creationId="{927554F0-7841-4FC3-A196-D707DA94C251}"/>
          </ac:spMkLst>
        </pc:spChg>
        <pc:spChg chg="del">
          <ac:chgData name="小坂 美樹" userId="f86a9567-5922-4337-a112-ff2bbb03f5ed" providerId="ADAL" clId="{86863A57-B210-4B4C-A30A-D52225DDD936}" dt="2023-12-12T00:52:15.869" v="538" actId="21"/>
          <ac:spMkLst>
            <pc:docMk/>
            <pc:sldMk cId="1164425569" sldId="274"/>
            <ac:spMk id="5" creationId="{9DF63953-09AD-4DC3-890A-CA5BD502E680}"/>
          </ac:spMkLst>
        </pc:spChg>
        <pc:spChg chg="del mod">
          <ac:chgData name="小坂 美樹" userId="f86a9567-5922-4337-a112-ff2bbb03f5ed" providerId="ADAL" clId="{86863A57-B210-4B4C-A30A-D52225DDD936}" dt="2023-12-12T00:55:41.971" v="1025"/>
          <ac:spMkLst>
            <pc:docMk/>
            <pc:sldMk cId="1164425569" sldId="274"/>
            <ac:spMk id="6" creationId="{70551921-B3BD-4820-8612-450FB2D46486}"/>
          </ac:spMkLst>
        </pc:spChg>
        <pc:spChg chg="add del mod">
          <ac:chgData name="小坂 美樹" userId="f86a9567-5922-4337-a112-ff2bbb03f5ed" providerId="ADAL" clId="{86863A57-B210-4B4C-A30A-D52225DDD936}" dt="2023-12-12T01:01:51.078" v="1428" actId="21"/>
          <ac:spMkLst>
            <pc:docMk/>
            <pc:sldMk cId="1164425569" sldId="274"/>
            <ac:spMk id="7" creationId="{14BECBC2-409B-41AB-5463-3E612E4E7E39}"/>
          </ac:spMkLst>
        </pc:spChg>
      </pc:sldChg>
      <pc:sldChg chg="del">
        <pc:chgData name="小坂 美樹" userId="f86a9567-5922-4337-a112-ff2bbb03f5ed" providerId="ADAL" clId="{86863A57-B210-4B4C-A30A-D52225DDD936}" dt="2023-12-11T23:59:43.798" v="24" actId="2696"/>
        <pc:sldMkLst>
          <pc:docMk/>
          <pc:sldMk cId="394087544" sldId="275"/>
        </pc:sldMkLst>
      </pc:sldChg>
      <pc:sldChg chg="addSp delSp modSp mod">
        <pc:chgData name="小坂 美樹" userId="f86a9567-5922-4337-a112-ff2bbb03f5ed" providerId="ADAL" clId="{86863A57-B210-4B4C-A30A-D52225DDD936}" dt="2023-12-18T05:41:38.374" v="3417"/>
        <pc:sldMkLst>
          <pc:docMk/>
          <pc:sldMk cId="999190019" sldId="278"/>
        </pc:sldMkLst>
        <pc:spChg chg="mod">
          <ac:chgData name="小坂 美樹" userId="f86a9567-5922-4337-a112-ff2bbb03f5ed" providerId="ADAL" clId="{86863A57-B210-4B4C-A30A-D52225DDD936}" dt="2023-12-12T01:16:27.012" v="1488"/>
          <ac:spMkLst>
            <pc:docMk/>
            <pc:sldMk cId="999190019" sldId="278"/>
            <ac:spMk id="2" creationId="{0E401F87-B467-F2BC-A259-4814F2B198D6}"/>
          </ac:spMkLst>
        </pc:spChg>
        <pc:spChg chg="del">
          <ac:chgData name="小坂 美樹" userId="f86a9567-5922-4337-a112-ff2bbb03f5ed" providerId="ADAL" clId="{86863A57-B210-4B4C-A30A-D52225DDD936}" dt="2023-12-12T01:17:06.043" v="1491" actId="21"/>
          <ac:spMkLst>
            <pc:docMk/>
            <pc:sldMk cId="999190019" sldId="278"/>
            <ac:spMk id="3" creationId="{E5F7FEB0-62D4-B919-DFE6-0C5B492FA890}"/>
          </ac:spMkLst>
        </pc:spChg>
        <pc:spChg chg="add mod">
          <ac:chgData name="小坂 美樹" userId="f86a9567-5922-4337-a112-ff2bbb03f5ed" providerId="ADAL" clId="{86863A57-B210-4B4C-A30A-D52225DDD936}" dt="2023-12-18T05:41:38.374" v="3417"/>
          <ac:spMkLst>
            <pc:docMk/>
            <pc:sldMk cId="999190019" sldId="278"/>
            <ac:spMk id="4" creationId="{AF6DF683-0CA8-8486-0F43-95E1F2C2FB03}"/>
          </ac:spMkLst>
        </pc:spChg>
        <pc:spChg chg="add del mod">
          <ac:chgData name="小坂 美樹" userId="f86a9567-5922-4337-a112-ff2bbb03f5ed" providerId="ADAL" clId="{86863A57-B210-4B4C-A30A-D52225DDD936}" dt="2023-12-12T01:17:09.076" v="1492" actId="21"/>
          <ac:spMkLst>
            <pc:docMk/>
            <pc:sldMk cId="999190019" sldId="278"/>
            <ac:spMk id="6" creationId="{10588DE3-DDC0-45C9-11A3-F88614EDD91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59758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6969C88-B244-455D-A017-012B25B1ACDD}"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693045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6969C88-B244-455D-A017-012B25B1ACDD}"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13918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6969C88-B244-455D-A017-012B25B1ACDD}"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541696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6969C88-B244-455D-A017-012B25B1ACDD}"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05134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6969C88-B244-455D-A017-012B25B1ACDD}"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589417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1905304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70280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147250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6969C88-B244-455D-A017-012B25B1ACDD}"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441057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39774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pPr/>
              <a:t>3/6/2024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13153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pPr/>
              <a:t>3/6/2024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63903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pPr/>
              <a:t>3/6/2024</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57180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969C88-B244-455D-A017-012B25B1ACDD}"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00254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a:t>
            </a:fld>
            <a:endParaRPr lang="en-US"/>
          </a:p>
        </p:txBody>
      </p:sp>
      <p:sp>
        <p:nvSpPr>
          <p:cNvPr id="5" name="Date Placeholder 4"/>
          <p:cNvSpPr>
            <a:spLocks noGrp="1"/>
          </p:cNvSpPr>
          <p:nvPr>
            <p:ph type="dt" sz="half" idx="10"/>
          </p:nvPr>
        </p:nvSpPr>
        <p:spPr/>
        <p:txBody>
          <a:bodyPr/>
          <a:lstStyle/>
          <a:p>
            <a:fld id="{76969C88-B244-455D-A017-012B25B1ACDD}" type="datetimeFigureOut">
              <a:rPr lang="en-US" smtClean="0"/>
              <a:pPr/>
              <a:t>3/6/2024</a:t>
            </a:fld>
            <a:endParaRPr lang="en-US"/>
          </a:p>
        </p:txBody>
      </p:sp>
    </p:spTree>
    <p:extLst>
      <p:ext uri="{BB962C8B-B14F-4D97-AF65-F5344CB8AC3E}">
        <p14:creationId xmlns:p14="http://schemas.microsoft.com/office/powerpoint/2010/main" val="3424362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969C88-B244-455D-A017-012B25B1ACDD}" type="datetimeFigureOut">
              <a:rPr lang="en-US" smtClean="0"/>
              <a:pPr/>
              <a:t>3/6/2024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2139853049"/>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3.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hyperlink" Target="https://www.miyakyo-u.ac.jp/campuslife/circle-data/index.html" TargetMode="Externa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1.jpe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3.svg"/><Relationship Id="rId9" Type="http://schemas.openxmlformats.org/officeDocument/2006/relationships/image" Target="../media/image9.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26AA4F-F428-45E3-8704-6EB3035A52AE}"/>
              </a:ext>
            </a:extLst>
          </p:cNvPr>
          <p:cNvSpPr>
            <a:spLocks noGrp="1"/>
          </p:cNvSpPr>
          <p:nvPr>
            <p:ph type="ctrTitle"/>
          </p:nvPr>
        </p:nvSpPr>
        <p:spPr>
          <a:xfrm>
            <a:off x="668867" y="1678666"/>
            <a:ext cx="8972844" cy="2369093"/>
          </a:xfrm>
        </p:spPr>
        <p:txBody>
          <a:bodyPr>
            <a:normAutofit/>
          </a:bodyPr>
          <a:lstStyle/>
          <a:p>
            <a:r>
              <a:rPr kumimoji="1" lang="ja-JP" altLang="en-US" sz="4800" dirty="0"/>
              <a:t>令和６年度の</a:t>
            </a:r>
            <a:br>
              <a:rPr kumimoji="1" lang="en-US" altLang="ja-JP" sz="4800" dirty="0"/>
            </a:br>
            <a:r>
              <a:rPr kumimoji="1" lang="ja-JP" altLang="en-US" sz="4800" dirty="0"/>
              <a:t>課外活動の実施について</a:t>
            </a:r>
          </a:p>
        </p:txBody>
      </p:sp>
      <p:sp>
        <p:nvSpPr>
          <p:cNvPr id="3" name="字幕 2">
            <a:extLst>
              <a:ext uri="{FF2B5EF4-FFF2-40B4-BE49-F238E27FC236}">
                <a16:creationId xmlns:a16="http://schemas.microsoft.com/office/drawing/2014/main" id="{74BF4521-7CA6-4D37-B82D-4280B7D4FAC4}"/>
              </a:ext>
            </a:extLst>
          </p:cNvPr>
          <p:cNvSpPr>
            <a:spLocks noGrp="1"/>
          </p:cNvSpPr>
          <p:nvPr>
            <p:ph type="subTitle" idx="1"/>
          </p:nvPr>
        </p:nvSpPr>
        <p:spPr>
          <a:xfrm>
            <a:off x="5561990" y="4067478"/>
            <a:ext cx="4079721" cy="1096901"/>
          </a:xfrm>
        </p:spPr>
        <p:txBody>
          <a:bodyPr>
            <a:normAutofit/>
          </a:bodyPr>
          <a:lstStyle/>
          <a:p>
            <a:r>
              <a:rPr kumimoji="1" lang="ja-JP" altLang="en-US" sz="1600" dirty="0"/>
              <a:t>宮城教育大学学生課学生企画係</a:t>
            </a:r>
          </a:p>
        </p:txBody>
      </p:sp>
    </p:spTree>
    <p:extLst>
      <p:ext uri="{BB962C8B-B14F-4D97-AF65-F5344CB8AC3E}">
        <p14:creationId xmlns:p14="http://schemas.microsoft.com/office/powerpoint/2010/main" val="35501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3866E5B-4F7B-42FE-BC9E-DE122588D125}"/>
              </a:ext>
            </a:extLst>
          </p:cNvPr>
          <p:cNvSpPr>
            <a:spLocks noGrp="1"/>
          </p:cNvSpPr>
          <p:nvPr>
            <p:ph type="title"/>
          </p:nvPr>
        </p:nvSpPr>
        <p:spPr>
          <a:xfrm>
            <a:off x="677863" y="609600"/>
            <a:ext cx="8596312" cy="638175"/>
          </a:xfrm>
        </p:spPr>
        <p:txBody>
          <a:bodyPr>
            <a:normAutofit fontScale="90000"/>
          </a:bodyPr>
          <a:lstStyle/>
          <a:p>
            <a:r>
              <a:rPr lang="ja-JP" altLang="en-US" dirty="0">
                <a:solidFill>
                  <a:schemeClr val="accent1">
                    <a:lumMod val="75000"/>
                  </a:schemeClr>
                </a:solidFill>
              </a:rPr>
              <a:t>３．新入生勧誘について</a:t>
            </a:r>
            <a:endParaRPr kumimoji="1" lang="ja-JP" altLang="en-US" dirty="0"/>
          </a:p>
        </p:txBody>
      </p:sp>
      <p:sp>
        <p:nvSpPr>
          <p:cNvPr id="5" name="コンテンツ プレースホルダー 2">
            <a:extLst>
              <a:ext uri="{FF2B5EF4-FFF2-40B4-BE49-F238E27FC236}">
                <a16:creationId xmlns:a16="http://schemas.microsoft.com/office/drawing/2014/main" id="{F5AE181C-8A79-4A49-8B91-C5A5E653551C}"/>
              </a:ext>
            </a:extLst>
          </p:cNvPr>
          <p:cNvSpPr>
            <a:spLocks noGrp="1"/>
          </p:cNvSpPr>
          <p:nvPr>
            <p:ph idx="1"/>
          </p:nvPr>
        </p:nvSpPr>
        <p:spPr>
          <a:xfrm>
            <a:off x="677334" y="1181100"/>
            <a:ext cx="8596668" cy="1477040"/>
          </a:xfrm>
        </p:spPr>
        <p:txBody>
          <a:bodyPr>
            <a:normAutofit/>
          </a:bodyPr>
          <a:lstStyle/>
          <a:p>
            <a:pPr>
              <a:spcBef>
                <a:spcPts val="600"/>
              </a:spcBef>
              <a:buClr>
                <a:schemeClr val="accent1">
                  <a:lumMod val="75000"/>
                </a:schemeClr>
              </a:buClr>
              <a:buSzPct val="100000"/>
              <a:buFont typeface="+mj-ea"/>
              <a:buAutoNum type="circleNumDbPlain" startAt="3"/>
            </a:pPr>
            <a:r>
              <a:rPr kumimoji="1" lang="ja-JP" altLang="en-US" dirty="0">
                <a:solidFill>
                  <a:schemeClr val="tx1">
                    <a:lumMod val="95000"/>
                    <a:lumOff val="5000"/>
                  </a:schemeClr>
                </a:solidFill>
              </a:rPr>
              <a:t>掲示物・配布物について新入生勧誘のために、</a:t>
            </a:r>
          </a:p>
          <a:p>
            <a:pPr marL="0" indent="0">
              <a:spcBef>
                <a:spcPts val="600"/>
              </a:spcBef>
              <a:buNone/>
            </a:pPr>
            <a:r>
              <a:rPr kumimoji="1" lang="ja-JP" altLang="en-US" dirty="0">
                <a:solidFill>
                  <a:schemeClr val="tx1">
                    <a:lumMod val="95000"/>
                    <a:lumOff val="5000"/>
                  </a:schemeClr>
                </a:solidFill>
              </a:rPr>
              <a:t>・ポスター等の学内掲示</a:t>
            </a:r>
          </a:p>
          <a:p>
            <a:pPr marL="0" indent="0">
              <a:spcBef>
                <a:spcPts val="600"/>
              </a:spcBef>
              <a:buNone/>
            </a:pPr>
            <a:r>
              <a:rPr kumimoji="1" lang="ja-JP" altLang="en-US" dirty="0">
                <a:solidFill>
                  <a:schemeClr val="tx1">
                    <a:lumMod val="95000"/>
                    <a:lumOff val="5000"/>
                  </a:schemeClr>
                </a:solidFill>
              </a:rPr>
              <a:t>・ビラ等の配布</a:t>
            </a:r>
          </a:p>
          <a:p>
            <a:pPr marL="0" indent="0">
              <a:spcBef>
                <a:spcPts val="600"/>
              </a:spcBef>
              <a:buNone/>
            </a:pPr>
            <a:r>
              <a:rPr kumimoji="1" lang="ja-JP" altLang="en-US" dirty="0">
                <a:solidFill>
                  <a:schemeClr val="tx1">
                    <a:lumMod val="95000"/>
                    <a:lumOff val="5000"/>
                  </a:schemeClr>
                </a:solidFill>
              </a:rPr>
              <a:t>を行うことができます。手続きは学生課（５番窓口）で行ってください。</a:t>
            </a:r>
          </a:p>
          <a:p>
            <a:pPr marL="0">
              <a:spcBef>
                <a:spcPts val="600"/>
              </a:spcBef>
            </a:pPr>
            <a:endParaRPr kumimoji="1" lang="en-US" altLang="ja-JP" dirty="0">
              <a:solidFill>
                <a:schemeClr val="tx1">
                  <a:lumMod val="95000"/>
                  <a:lumOff val="5000"/>
                </a:schemeClr>
              </a:solidFill>
            </a:endParaRPr>
          </a:p>
          <a:p>
            <a:pPr marL="0">
              <a:spcBef>
                <a:spcPts val="600"/>
              </a:spcBef>
            </a:pPr>
            <a:endParaRPr kumimoji="1" lang="ja-JP" altLang="en-US" dirty="0">
              <a:solidFill>
                <a:schemeClr val="tx1">
                  <a:lumMod val="95000"/>
                  <a:lumOff val="5000"/>
                </a:schemeClr>
              </a:solidFill>
            </a:endParaRPr>
          </a:p>
        </p:txBody>
      </p:sp>
      <p:sp>
        <p:nvSpPr>
          <p:cNvPr id="8" name="テキスト ボックス 7">
            <a:extLst>
              <a:ext uri="{FF2B5EF4-FFF2-40B4-BE49-F238E27FC236}">
                <a16:creationId xmlns:a16="http://schemas.microsoft.com/office/drawing/2014/main" id="{453D6186-7475-4EEF-9733-F9A4233CF853}"/>
              </a:ext>
            </a:extLst>
          </p:cNvPr>
          <p:cNvSpPr txBox="1"/>
          <p:nvPr/>
        </p:nvSpPr>
        <p:spPr>
          <a:xfrm>
            <a:off x="4844170" y="2781300"/>
            <a:ext cx="3937880"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b="1" dirty="0"/>
              <a:t>掲示物について</a:t>
            </a:r>
            <a:endParaRPr lang="en-US" altLang="ja-JP" b="1" dirty="0"/>
          </a:p>
          <a:p>
            <a:r>
              <a:rPr lang="ja-JP" altLang="en-US" dirty="0"/>
              <a:t>・公認サークルは不要ですが、</a:t>
            </a:r>
            <a:endParaRPr lang="en-US" altLang="ja-JP" dirty="0"/>
          </a:p>
          <a:p>
            <a:r>
              <a:rPr lang="ja-JP" altLang="en-US" dirty="0"/>
              <a:t>　それ以外は</a:t>
            </a:r>
            <a:r>
              <a:rPr lang="ja-JP" altLang="en-US" b="1" dirty="0"/>
              <a:t>掲示願</a:t>
            </a:r>
            <a:r>
              <a:rPr lang="ja-JP" altLang="en-US" dirty="0"/>
              <a:t>の提出が</a:t>
            </a:r>
            <a:endParaRPr lang="en-US" altLang="ja-JP" dirty="0"/>
          </a:p>
          <a:p>
            <a:r>
              <a:rPr lang="ja-JP" altLang="en-US" dirty="0"/>
              <a:t>　必要です。</a:t>
            </a:r>
            <a:endParaRPr lang="en-US" altLang="ja-JP" dirty="0"/>
          </a:p>
          <a:p>
            <a:r>
              <a:rPr lang="ja-JP" altLang="en-US" dirty="0"/>
              <a:t>・印刷物には、学生課の所定</a:t>
            </a:r>
            <a:endParaRPr lang="en-US" altLang="ja-JP" dirty="0"/>
          </a:p>
          <a:p>
            <a:r>
              <a:rPr lang="ja-JP" altLang="en-US" dirty="0"/>
              <a:t>　の</a:t>
            </a:r>
            <a:r>
              <a:rPr lang="ja-JP" altLang="en-US" dirty="0">
                <a:solidFill>
                  <a:srgbClr val="FF0000"/>
                </a:solidFill>
              </a:rPr>
              <a:t>印</a:t>
            </a:r>
            <a:r>
              <a:rPr lang="ja-JP" altLang="en-US" dirty="0"/>
              <a:t>が押されます。</a:t>
            </a:r>
            <a:endParaRPr lang="en-US" altLang="ja-JP" dirty="0"/>
          </a:p>
          <a:p>
            <a:r>
              <a:rPr lang="ja-JP" altLang="en-US" dirty="0"/>
              <a:t>・掲示可能期間は</a:t>
            </a:r>
            <a:r>
              <a:rPr lang="ja-JP" altLang="en-US" b="1" dirty="0"/>
              <a:t>２週間</a:t>
            </a:r>
            <a:r>
              <a:rPr lang="ja-JP" altLang="en-US" dirty="0"/>
              <a:t>です。</a:t>
            </a:r>
            <a:endParaRPr lang="en-US" altLang="ja-JP" dirty="0"/>
          </a:p>
          <a:p>
            <a:r>
              <a:rPr lang="ja-JP" altLang="en-US" dirty="0"/>
              <a:t>・掲示可能場所は、</a:t>
            </a:r>
            <a:endParaRPr lang="en-US" altLang="ja-JP" dirty="0"/>
          </a:p>
          <a:p>
            <a:r>
              <a:rPr lang="ja-JP" altLang="en-US" dirty="0"/>
              <a:t>　　</a:t>
            </a:r>
            <a:r>
              <a:rPr lang="ja-JP" altLang="en-US" b="1" dirty="0"/>
              <a:t>萩朋会館前掲示板</a:t>
            </a:r>
            <a:endParaRPr lang="en-US" altLang="ja-JP" b="1" dirty="0"/>
          </a:p>
          <a:p>
            <a:r>
              <a:rPr lang="ja-JP" altLang="en-US" b="1" dirty="0"/>
              <a:t>　　２号館２階の掲示スペース</a:t>
            </a:r>
            <a:endParaRPr lang="en-US" altLang="ja-JP" b="1" dirty="0"/>
          </a:p>
          <a:p>
            <a:r>
              <a:rPr lang="ja-JP" altLang="en-US" b="1" dirty="0"/>
              <a:t>　　４号館１階の掲示スペース</a:t>
            </a:r>
            <a:endParaRPr lang="en-US" altLang="ja-JP" b="1" dirty="0"/>
          </a:p>
          <a:p>
            <a:r>
              <a:rPr lang="ja-JP" altLang="en-US" dirty="0"/>
              <a:t>　の３か所です。</a:t>
            </a:r>
            <a:endParaRPr lang="en-US" altLang="ja-JP" dirty="0"/>
          </a:p>
        </p:txBody>
      </p:sp>
      <p:sp>
        <p:nvSpPr>
          <p:cNvPr id="9" name="テキスト ボックス 8">
            <a:extLst>
              <a:ext uri="{FF2B5EF4-FFF2-40B4-BE49-F238E27FC236}">
                <a16:creationId xmlns:a16="http://schemas.microsoft.com/office/drawing/2014/main" id="{29C17686-BCFF-4AD3-81F4-2005E8AD638D}"/>
              </a:ext>
            </a:extLst>
          </p:cNvPr>
          <p:cNvSpPr txBox="1"/>
          <p:nvPr/>
        </p:nvSpPr>
        <p:spPr>
          <a:xfrm>
            <a:off x="1119188" y="2781300"/>
            <a:ext cx="3378027"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b="1" dirty="0"/>
              <a:t>印刷物配布について</a:t>
            </a:r>
            <a:endParaRPr lang="en-US" altLang="ja-JP" b="1" dirty="0"/>
          </a:p>
          <a:p>
            <a:r>
              <a:rPr lang="ja-JP" altLang="en-US" dirty="0"/>
              <a:t>・</a:t>
            </a:r>
            <a:r>
              <a:rPr lang="ja-JP" altLang="en-US" b="1" dirty="0"/>
              <a:t>印刷物配布願</a:t>
            </a:r>
            <a:r>
              <a:rPr lang="ja-JP" altLang="en-US" dirty="0"/>
              <a:t>の提出が必要。</a:t>
            </a:r>
            <a:endParaRPr lang="en-US" altLang="ja-JP" dirty="0"/>
          </a:p>
          <a:p>
            <a:r>
              <a:rPr lang="ja-JP" altLang="en-US" dirty="0"/>
              <a:t>・印刷物には、学生課の所定</a:t>
            </a:r>
            <a:endParaRPr lang="en-US" altLang="ja-JP" dirty="0"/>
          </a:p>
          <a:p>
            <a:r>
              <a:rPr lang="ja-JP" altLang="en-US" dirty="0"/>
              <a:t>　の</a:t>
            </a:r>
            <a:r>
              <a:rPr lang="ja-JP" altLang="en-US" dirty="0">
                <a:solidFill>
                  <a:srgbClr val="FF0000"/>
                </a:solidFill>
              </a:rPr>
              <a:t>印</a:t>
            </a:r>
            <a:r>
              <a:rPr lang="ja-JP" altLang="en-US" dirty="0"/>
              <a:t>が押されます。</a:t>
            </a:r>
            <a:endParaRPr lang="en-US" altLang="ja-JP" dirty="0"/>
          </a:p>
          <a:p>
            <a:r>
              <a:rPr lang="ja-JP" altLang="en-US" dirty="0"/>
              <a:t>・配布する際は、</a:t>
            </a:r>
            <a:r>
              <a:rPr lang="ja-JP" altLang="en-US" b="1" dirty="0">
                <a:highlight>
                  <a:srgbClr val="FFFF00"/>
                </a:highlight>
              </a:rPr>
              <a:t>印刷物配布</a:t>
            </a:r>
            <a:endParaRPr lang="en-US" altLang="ja-JP" b="1" dirty="0">
              <a:highlight>
                <a:srgbClr val="FFFF00"/>
              </a:highlight>
            </a:endParaRPr>
          </a:p>
          <a:p>
            <a:r>
              <a:rPr lang="ja-JP" altLang="en-US" b="1" dirty="0"/>
              <a:t>　</a:t>
            </a:r>
            <a:r>
              <a:rPr lang="ja-JP" altLang="en-US" b="1" dirty="0">
                <a:highlight>
                  <a:srgbClr val="FFFF00"/>
                </a:highlight>
              </a:rPr>
              <a:t>許可証</a:t>
            </a:r>
            <a:r>
              <a:rPr lang="ja-JP" altLang="en-US" dirty="0"/>
              <a:t>を提げていなければ</a:t>
            </a:r>
            <a:endParaRPr lang="en-US" altLang="ja-JP" dirty="0"/>
          </a:p>
          <a:p>
            <a:r>
              <a:rPr lang="ja-JP" altLang="en-US" dirty="0"/>
              <a:t>　なりません。</a:t>
            </a:r>
            <a:endParaRPr lang="en-US" altLang="ja-JP" dirty="0"/>
          </a:p>
          <a:p>
            <a:endParaRPr lang="en-US" altLang="ja-JP" dirty="0"/>
          </a:p>
        </p:txBody>
      </p:sp>
    </p:spTree>
    <p:extLst>
      <p:ext uri="{BB962C8B-B14F-4D97-AF65-F5344CB8AC3E}">
        <p14:creationId xmlns:p14="http://schemas.microsoft.com/office/powerpoint/2010/main" val="819006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7EBEF7-BA6A-475A-9737-7755B129314D}"/>
              </a:ext>
            </a:extLst>
          </p:cNvPr>
          <p:cNvSpPr>
            <a:spLocks noGrp="1"/>
          </p:cNvSpPr>
          <p:nvPr>
            <p:ph type="title"/>
          </p:nvPr>
        </p:nvSpPr>
        <p:spPr>
          <a:xfrm>
            <a:off x="677334" y="609600"/>
            <a:ext cx="8596668" cy="533400"/>
          </a:xfrm>
        </p:spPr>
        <p:txBody>
          <a:bodyPr>
            <a:normAutofit fontScale="90000"/>
          </a:bodyPr>
          <a:lstStyle/>
          <a:p>
            <a:r>
              <a:rPr lang="ja-JP" altLang="en-US" dirty="0">
                <a:solidFill>
                  <a:schemeClr val="accent1">
                    <a:lumMod val="75000"/>
                  </a:schemeClr>
                </a:solidFill>
              </a:rPr>
              <a:t>４．その他（学生課より）</a:t>
            </a:r>
            <a:endParaRPr kumimoji="1" lang="ja-JP" altLang="en-US" dirty="0"/>
          </a:p>
        </p:txBody>
      </p:sp>
      <p:sp>
        <p:nvSpPr>
          <p:cNvPr id="3" name="コンテンツ プレースホルダー 2">
            <a:extLst>
              <a:ext uri="{FF2B5EF4-FFF2-40B4-BE49-F238E27FC236}">
                <a16:creationId xmlns:a16="http://schemas.microsoft.com/office/drawing/2014/main" id="{6C300301-2915-425C-8E98-156B1F5CC119}"/>
              </a:ext>
            </a:extLst>
          </p:cNvPr>
          <p:cNvSpPr>
            <a:spLocks noGrp="1"/>
          </p:cNvSpPr>
          <p:nvPr>
            <p:ph idx="1"/>
          </p:nvPr>
        </p:nvSpPr>
        <p:spPr>
          <a:xfrm>
            <a:off x="677334" y="1217615"/>
            <a:ext cx="10157242" cy="5278878"/>
          </a:xfrm>
        </p:spPr>
        <p:txBody>
          <a:bodyPr>
            <a:normAutofit/>
          </a:bodyPr>
          <a:lstStyle/>
          <a:p>
            <a:pPr>
              <a:buClr>
                <a:schemeClr val="accent1">
                  <a:lumMod val="75000"/>
                </a:schemeClr>
              </a:buClr>
              <a:buSzPct val="100000"/>
              <a:buFont typeface="+mj-ea"/>
              <a:buAutoNum type="circleNumDbPlain"/>
            </a:pPr>
            <a:r>
              <a:rPr kumimoji="1" lang="ja-JP" altLang="en-US" dirty="0"/>
              <a:t>令和５年度（来月以降）の施設の改修予定について</a:t>
            </a:r>
            <a:endParaRPr lang="en-US" altLang="ja-JP" dirty="0"/>
          </a:p>
          <a:p>
            <a:pPr marL="0" indent="0">
              <a:buClr>
                <a:schemeClr val="accent1">
                  <a:lumMod val="75000"/>
                </a:schemeClr>
              </a:buClr>
              <a:buSzPct val="100000"/>
              <a:buNone/>
            </a:pPr>
            <a:r>
              <a:rPr lang="ja-JP" altLang="en-US" dirty="0"/>
              <a:t>　　表現棟は、４月１５日頃から使用できるようになります。</a:t>
            </a:r>
            <a:endParaRPr lang="en-US" altLang="ja-JP" dirty="0"/>
          </a:p>
          <a:p>
            <a:pPr marL="0" indent="0">
              <a:buClr>
                <a:schemeClr val="accent1">
                  <a:lumMod val="75000"/>
                </a:schemeClr>
              </a:buClr>
              <a:buSzPct val="100000"/>
              <a:buNone/>
            </a:pPr>
            <a:r>
              <a:rPr lang="ja-JP" altLang="en-US" dirty="0"/>
              <a:t>　　ほかに今年度予定している改修はありません。</a:t>
            </a:r>
            <a:endParaRPr kumimoji="1" lang="en-US" altLang="ja-JP" dirty="0"/>
          </a:p>
          <a:p>
            <a:pPr marL="0" indent="0">
              <a:spcBef>
                <a:spcPts val="600"/>
              </a:spcBef>
              <a:buNone/>
            </a:pPr>
            <a:r>
              <a:rPr kumimoji="1" lang="ja-JP" altLang="en-US" dirty="0"/>
              <a:t>　　</a:t>
            </a:r>
            <a:endParaRPr kumimoji="1" lang="en-US" altLang="ja-JP" dirty="0"/>
          </a:p>
          <a:p>
            <a:pPr>
              <a:spcBef>
                <a:spcPts val="600"/>
              </a:spcBef>
              <a:buClr>
                <a:srgbClr val="00B0F0"/>
              </a:buClr>
              <a:buSzPct val="100000"/>
              <a:buFont typeface="+mj-ea"/>
              <a:buAutoNum type="circleNumDbPlain" startAt="2"/>
            </a:pPr>
            <a:r>
              <a:rPr kumimoji="1" lang="ja-JP" altLang="en-US" dirty="0"/>
              <a:t>（改めて）注意事項</a:t>
            </a:r>
            <a:endParaRPr kumimoji="1" lang="en-US" altLang="ja-JP" dirty="0"/>
          </a:p>
          <a:p>
            <a:pPr marL="0" indent="0">
              <a:spcBef>
                <a:spcPts val="600"/>
              </a:spcBef>
              <a:buNone/>
            </a:pPr>
            <a:r>
              <a:rPr kumimoji="1" lang="ja-JP" altLang="en-US" dirty="0"/>
              <a:t>　　・２号館事務室のメールボックスは、こまめに確認してください。</a:t>
            </a:r>
            <a:endParaRPr kumimoji="1" lang="en-US" altLang="ja-JP" dirty="0"/>
          </a:p>
          <a:p>
            <a:pPr marL="0" indent="0">
              <a:spcBef>
                <a:spcPts val="600"/>
              </a:spcBef>
              <a:buNone/>
            </a:pPr>
            <a:r>
              <a:rPr kumimoji="1" lang="ja-JP" altLang="en-US" dirty="0"/>
              <a:t>　　・体育館や表現棟の下駄箱・更衣室ロッカーは、施設を利用するときのみ使用が可能です</a:t>
            </a:r>
            <a:r>
              <a:rPr lang="ja-JP" altLang="en-US" dirty="0"/>
              <a:t>。</a:t>
            </a:r>
            <a:endParaRPr lang="en-US" altLang="ja-JP" dirty="0"/>
          </a:p>
          <a:p>
            <a:pPr marL="0" indent="0">
              <a:spcBef>
                <a:spcPts val="600"/>
              </a:spcBef>
              <a:buNone/>
            </a:pPr>
            <a:r>
              <a:rPr kumimoji="1" lang="ja-JP" altLang="en-US" dirty="0"/>
              <a:t>　　　それ以外の使用は認められていません。施錠したままの占有等は行わないでください。</a:t>
            </a:r>
          </a:p>
          <a:p>
            <a:pPr marL="0" indent="0">
              <a:spcBef>
                <a:spcPts val="600"/>
              </a:spcBef>
              <a:buNone/>
            </a:pPr>
            <a:r>
              <a:rPr kumimoji="1" lang="ja-JP" altLang="en-US" dirty="0"/>
              <a:t>　　　守られない場合は使用禁止の対応も考えられます。</a:t>
            </a:r>
            <a:endParaRPr kumimoji="1" lang="en-US" altLang="ja-JP" dirty="0"/>
          </a:p>
          <a:p>
            <a:pPr marL="0" indent="0">
              <a:spcBef>
                <a:spcPts val="600"/>
              </a:spcBef>
              <a:buNone/>
            </a:pPr>
            <a:r>
              <a:rPr lang="ja-JP" altLang="en-US" dirty="0"/>
              <a:t>　　</a:t>
            </a:r>
            <a:r>
              <a:rPr kumimoji="1" lang="ja-JP" altLang="en-US" dirty="0"/>
              <a:t>・部室等に貴重品を置き去りにしないでください（盗難事件あり）。</a:t>
            </a:r>
          </a:p>
          <a:p>
            <a:pPr marL="0" indent="0">
              <a:spcBef>
                <a:spcPts val="600"/>
              </a:spcBef>
              <a:buNone/>
            </a:pPr>
            <a:r>
              <a:rPr kumimoji="1" lang="ja-JP" altLang="en-US" dirty="0"/>
              <a:t>　　・活動に関する経済的支援制度があるので、積極的に利用してください。</a:t>
            </a:r>
          </a:p>
          <a:p>
            <a:pPr marL="0" indent="0">
              <a:spcBef>
                <a:spcPts val="600"/>
              </a:spcBef>
              <a:buNone/>
            </a:pPr>
            <a:r>
              <a:rPr kumimoji="1" lang="ja-JP" altLang="en-US" dirty="0"/>
              <a:t>　　・使用する場所の清掃、ごみ捨てを行ってください。</a:t>
            </a:r>
          </a:p>
          <a:p>
            <a:pPr marL="0" indent="0">
              <a:spcBef>
                <a:spcPts val="600"/>
              </a:spcBef>
              <a:buNone/>
            </a:pPr>
            <a:r>
              <a:rPr kumimoji="1" lang="ja-JP" altLang="en-US" dirty="0"/>
              <a:t>　　・活動場所の使用ルールを守ってください。</a:t>
            </a:r>
          </a:p>
          <a:p>
            <a:pPr marL="0" indent="0">
              <a:spcBef>
                <a:spcPts val="600"/>
              </a:spcBef>
              <a:buNone/>
            </a:pPr>
            <a:r>
              <a:rPr kumimoji="1" lang="ja-JP" altLang="en-US" dirty="0"/>
              <a:t>　　・「スポーツ安全保険制度」等への加入を検討してください。</a:t>
            </a:r>
          </a:p>
          <a:p>
            <a:pPr marL="0" indent="0">
              <a:spcBef>
                <a:spcPts val="600"/>
              </a:spcBef>
              <a:buNone/>
            </a:pPr>
            <a:endParaRPr kumimoji="1" lang="en-US" altLang="ja-JP" dirty="0"/>
          </a:p>
          <a:p>
            <a:pPr marL="0" indent="0">
              <a:spcBef>
                <a:spcPts val="600"/>
              </a:spcBef>
              <a:buNone/>
            </a:pPr>
            <a:endParaRPr kumimoji="1" lang="en-US" altLang="ja-JP" dirty="0"/>
          </a:p>
        </p:txBody>
      </p:sp>
    </p:spTree>
    <p:extLst>
      <p:ext uri="{BB962C8B-B14F-4D97-AF65-F5344CB8AC3E}">
        <p14:creationId xmlns:p14="http://schemas.microsoft.com/office/powerpoint/2010/main" val="3315584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5CFE550-F240-48A9-A943-46FAFE33F4F0}"/>
              </a:ext>
            </a:extLst>
          </p:cNvPr>
          <p:cNvSpPr>
            <a:spLocks noGrp="1"/>
          </p:cNvSpPr>
          <p:nvPr>
            <p:ph idx="1"/>
          </p:nvPr>
        </p:nvSpPr>
        <p:spPr>
          <a:xfrm>
            <a:off x="677334" y="890587"/>
            <a:ext cx="8596668" cy="5076826"/>
          </a:xfrm>
        </p:spPr>
        <p:txBody>
          <a:bodyPr>
            <a:normAutofit/>
          </a:bodyPr>
          <a:lstStyle/>
          <a:p>
            <a:r>
              <a:rPr lang="ja-JP" altLang="en-US" sz="2400" dirty="0">
                <a:solidFill>
                  <a:schemeClr val="accent1">
                    <a:lumMod val="75000"/>
                  </a:schemeClr>
                </a:solidFill>
              </a:rPr>
              <a:t>１．令和６年度　団体継続届の提出について</a:t>
            </a:r>
            <a:endParaRPr lang="en-US" altLang="ja-JP" sz="2400" dirty="0">
              <a:solidFill>
                <a:schemeClr val="accent1">
                  <a:lumMod val="75000"/>
                </a:schemeClr>
              </a:solidFill>
            </a:endParaRPr>
          </a:p>
          <a:p>
            <a:pPr marL="0" indent="0">
              <a:buNone/>
            </a:pPr>
            <a:r>
              <a:rPr lang="ja-JP" altLang="en-US" dirty="0"/>
              <a:t>　　　 ６月以降、課外活動団体として活動するにあたり、必要な手続きです。</a:t>
            </a:r>
            <a:endParaRPr lang="en-US" altLang="ja-JP" dirty="0"/>
          </a:p>
          <a:p>
            <a:pPr marL="0" indent="0">
              <a:buNone/>
            </a:pPr>
            <a:endParaRPr lang="en-US" altLang="ja-JP" dirty="0"/>
          </a:p>
          <a:p>
            <a:r>
              <a:rPr lang="ja-JP" altLang="en-US" sz="2400" dirty="0">
                <a:solidFill>
                  <a:schemeClr val="accent1">
                    <a:lumMod val="75000"/>
                  </a:schemeClr>
                </a:solidFill>
              </a:rPr>
              <a:t>２．課外活動に関する各種届出について</a:t>
            </a:r>
            <a:endParaRPr lang="en-US" altLang="ja-JP" sz="2400" dirty="0">
              <a:solidFill>
                <a:schemeClr val="accent1">
                  <a:lumMod val="75000"/>
                </a:schemeClr>
              </a:solidFill>
            </a:endParaRPr>
          </a:p>
          <a:p>
            <a:pPr marL="0" indent="0">
              <a:buNone/>
            </a:pPr>
            <a:r>
              <a:rPr lang="ja-JP" altLang="en-US" dirty="0">
                <a:solidFill>
                  <a:schemeClr val="accent1">
                    <a:lumMod val="75000"/>
                  </a:schemeClr>
                </a:solidFill>
              </a:rPr>
              <a:t>　　　 </a:t>
            </a:r>
            <a:r>
              <a:rPr lang="ja-JP" altLang="en-US" dirty="0">
                <a:solidFill>
                  <a:schemeClr val="tx1"/>
                </a:solidFill>
              </a:rPr>
              <a:t>学外活動届、学外者参加届、催物届 など</a:t>
            </a:r>
            <a:endParaRPr lang="en-US" altLang="ja-JP" dirty="0">
              <a:solidFill>
                <a:schemeClr val="tx1"/>
              </a:solidFill>
            </a:endParaRPr>
          </a:p>
          <a:p>
            <a:pPr marL="0" indent="0">
              <a:buNone/>
            </a:pPr>
            <a:endParaRPr lang="en-US" altLang="ja-JP" dirty="0">
              <a:solidFill>
                <a:schemeClr val="tx1"/>
              </a:solidFill>
            </a:endParaRPr>
          </a:p>
          <a:p>
            <a:r>
              <a:rPr lang="ja-JP" altLang="en-US" sz="2400" dirty="0">
                <a:solidFill>
                  <a:schemeClr val="accent1">
                    <a:lumMod val="75000"/>
                  </a:schemeClr>
                </a:solidFill>
              </a:rPr>
              <a:t>３．新入生勧誘について</a:t>
            </a:r>
            <a:endParaRPr lang="en-US" altLang="ja-JP" sz="2400" dirty="0">
              <a:solidFill>
                <a:schemeClr val="accent1">
                  <a:lumMod val="75000"/>
                </a:schemeClr>
              </a:solidFill>
            </a:endParaRPr>
          </a:p>
          <a:p>
            <a:pPr marL="0" indent="0">
              <a:buNone/>
            </a:pPr>
            <a:r>
              <a:rPr lang="ja-JP" altLang="en-US" dirty="0"/>
              <a:t>　　　 ホームページ掲載、各団体ホームページ作成、掲示物・配布物関係 など</a:t>
            </a:r>
            <a:endParaRPr lang="en-US" altLang="ja-JP" dirty="0"/>
          </a:p>
          <a:p>
            <a:pPr marL="0" indent="0">
              <a:buNone/>
            </a:pPr>
            <a:endParaRPr lang="en-US" altLang="ja-JP" dirty="0"/>
          </a:p>
          <a:p>
            <a:r>
              <a:rPr lang="ja-JP" altLang="en-US" sz="2400" dirty="0">
                <a:solidFill>
                  <a:schemeClr val="accent1">
                    <a:lumMod val="75000"/>
                  </a:schemeClr>
                </a:solidFill>
              </a:rPr>
              <a:t>４</a:t>
            </a:r>
            <a:r>
              <a:rPr kumimoji="1" lang="ja-JP" altLang="en-US" sz="2400" dirty="0">
                <a:solidFill>
                  <a:schemeClr val="accent1">
                    <a:lumMod val="75000"/>
                  </a:schemeClr>
                </a:solidFill>
              </a:rPr>
              <a:t>．その他（学生課より）</a:t>
            </a:r>
            <a:endParaRPr kumimoji="1" lang="en-US" altLang="ja-JP" sz="2400" dirty="0">
              <a:solidFill>
                <a:schemeClr val="accent1">
                  <a:lumMod val="75000"/>
                </a:schemeClr>
              </a:solidFill>
            </a:endParaRPr>
          </a:p>
          <a:p>
            <a:pPr marL="0" indent="0">
              <a:buNone/>
            </a:pPr>
            <a:r>
              <a:rPr kumimoji="1" lang="ja-JP" altLang="en-US" dirty="0"/>
              <a:t>　　　 令和</a:t>
            </a:r>
            <a:r>
              <a:rPr lang="ja-JP" altLang="en-US" dirty="0"/>
              <a:t>６</a:t>
            </a:r>
            <a:r>
              <a:rPr kumimoji="1" lang="ja-JP" altLang="en-US" dirty="0"/>
              <a:t>年度について、注意事項 など</a:t>
            </a:r>
            <a:endParaRPr kumimoji="1" lang="en-US" altLang="ja-JP" dirty="0"/>
          </a:p>
          <a:p>
            <a:pPr marL="0" indent="0">
              <a:buNone/>
            </a:pPr>
            <a:endParaRPr lang="en-US" altLang="ja-JP" dirty="0"/>
          </a:p>
          <a:p>
            <a:pPr marL="0" indent="0">
              <a:buNone/>
            </a:pPr>
            <a:endParaRPr kumimoji="1" lang="ja-JP" altLang="en-US" dirty="0"/>
          </a:p>
        </p:txBody>
      </p:sp>
    </p:spTree>
    <p:extLst>
      <p:ext uri="{BB962C8B-B14F-4D97-AF65-F5344CB8AC3E}">
        <p14:creationId xmlns:p14="http://schemas.microsoft.com/office/powerpoint/2010/main" val="380199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7F05F0-39F2-4E55-93F3-4FF94E991CFA}"/>
              </a:ext>
            </a:extLst>
          </p:cNvPr>
          <p:cNvSpPr>
            <a:spLocks noGrp="1"/>
          </p:cNvSpPr>
          <p:nvPr>
            <p:ph type="title"/>
          </p:nvPr>
        </p:nvSpPr>
        <p:spPr>
          <a:xfrm>
            <a:off x="677334" y="609600"/>
            <a:ext cx="8891968" cy="528084"/>
          </a:xfrm>
        </p:spPr>
        <p:txBody>
          <a:bodyPr>
            <a:normAutofit fontScale="90000"/>
          </a:bodyPr>
          <a:lstStyle/>
          <a:p>
            <a:r>
              <a:rPr lang="ja-JP" altLang="en-US" dirty="0">
                <a:solidFill>
                  <a:schemeClr val="accent1">
                    <a:lumMod val="75000"/>
                  </a:schemeClr>
                </a:solidFill>
              </a:rPr>
              <a:t>１．令和６年度　団体継続届の提出について</a:t>
            </a:r>
            <a:br>
              <a:rPr lang="en-US" altLang="ja-JP" dirty="0">
                <a:solidFill>
                  <a:schemeClr val="accent1">
                    <a:lumMod val="75000"/>
                  </a:schemeClr>
                </a:solidFill>
              </a:rPr>
            </a:br>
            <a:endParaRPr kumimoji="1" lang="ja-JP" altLang="en-US" dirty="0"/>
          </a:p>
        </p:txBody>
      </p:sp>
      <p:sp>
        <p:nvSpPr>
          <p:cNvPr id="3" name="コンテンツ プレースホルダー 2">
            <a:extLst>
              <a:ext uri="{FF2B5EF4-FFF2-40B4-BE49-F238E27FC236}">
                <a16:creationId xmlns:a16="http://schemas.microsoft.com/office/drawing/2014/main" id="{3D7A4448-D9C2-4DB0-A4D5-2B575E0E4C01}"/>
              </a:ext>
            </a:extLst>
          </p:cNvPr>
          <p:cNvSpPr>
            <a:spLocks noGrp="1"/>
          </p:cNvSpPr>
          <p:nvPr>
            <p:ph idx="1"/>
          </p:nvPr>
        </p:nvSpPr>
        <p:spPr>
          <a:xfrm>
            <a:off x="1605789" y="1876076"/>
            <a:ext cx="7855296" cy="2281253"/>
          </a:xfrm>
        </p:spPr>
        <p:txBody>
          <a:bodyPr>
            <a:normAutofit/>
          </a:bodyPr>
          <a:lstStyle/>
          <a:p>
            <a:r>
              <a:rPr kumimoji="1" lang="ja-JP" altLang="en-US" sz="2400" b="1" dirty="0"/>
              <a:t>団体継続届の提出（５月末〆）</a:t>
            </a:r>
            <a:endParaRPr kumimoji="1" lang="en-US" altLang="ja-JP" sz="2400" b="1" dirty="0"/>
          </a:p>
        </p:txBody>
      </p:sp>
      <p:sp>
        <p:nvSpPr>
          <p:cNvPr id="4" name="テキスト ボックス 3">
            <a:extLst>
              <a:ext uri="{FF2B5EF4-FFF2-40B4-BE49-F238E27FC236}">
                <a16:creationId xmlns:a16="http://schemas.microsoft.com/office/drawing/2014/main" id="{17945819-C38C-4A04-B448-A7167E0F47F3}"/>
              </a:ext>
            </a:extLst>
          </p:cNvPr>
          <p:cNvSpPr txBox="1"/>
          <p:nvPr/>
        </p:nvSpPr>
        <p:spPr>
          <a:xfrm>
            <a:off x="1368450" y="1504507"/>
            <a:ext cx="7283302" cy="400110"/>
          </a:xfrm>
          <a:prstGeom prst="rect">
            <a:avLst/>
          </a:prstGeom>
          <a:noFill/>
        </p:spPr>
        <p:txBody>
          <a:bodyPr wrap="square" rtlCol="0">
            <a:spAutoFit/>
          </a:bodyPr>
          <a:lstStyle/>
          <a:p>
            <a:r>
              <a:rPr kumimoji="1" lang="ja-JP" altLang="en-US" sz="2000" dirty="0"/>
              <a:t>令和６年度以降も引き続き活動するために必要な手続き</a:t>
            </a:r>
          </a:p>
        </p:txBody>
      </p:sp>
      <p:pic>
        <p:nvPicPr>
          <p:cNvPr id="6" name="図 5">
            <a:extLst>
              <a:ext uri="{FF2B5EF4-FFF2-40B4-BE49-F238E27FC236}">
                <a16:creationId xmlns:a16="http://schemas.microsoft.com/office/drawing/2014/main" id="{80B9A9BE-E96D-673C-8FEC-908C94DD668A}"/>
              </a:ext>
            </a:extLst>
          </p:cNvPr>
          <p:cNvPicPr>
            <a:picLocks noChangeAspect="1"/>
          </p:cNvPicPr>
          <p:nvPr/>
        </p:nvPicPr>
        <p:blipFill>
          <a:blip r:embed="rId2"/>
          <a:stretch>
            <a:fillRect/>
          </a:stretch>
        </p:blipFill>
        <p:spPr>
          <a:xfrm>
            <a:off x="1775539" y="2599106"/>
            <a:ext cx="7515796" cy="1659787"/>
          </a:xfrm>
          <a:prstGeom prst="rect">
            <a:avLst/>
          </a:prstGeom>
        </p:spPr>
      </p:pic>
      <p:sp>
        <p:nvSpPr>
          <p:cNvPr id="7" name="テキスト ボックス 6">
            <a:extLst>
              <a:ext uri="{FF2B5EF4-FFF2-40B4-BE49-F238E27FC236}">
                <a16:creationId xmlns:a16="http://schemas.microsoft.com/office/drawing/2014/main" id="{908B1BA1-7BD4-4B7E-9B99-E4075B177CDF}"/>
              </a:ext>
            </a:extLst>
          </p:cNvPr>
          <p:cNvSpPr txBox="1"/>
          <p:nvPr/>
        </p:nvSpPr>
        <p:spPr>
          <a:xfrm>
            <a:off x="1728064" y="4528898"/>
            <a:ext cx="7610745" cy="1077218"/>
          </a:xfrm>
          <a:prstGeom prst="rect">
            <a:avLst/>
          </a:prstGeom>
          <a:noFill/>
        </p:spPr>
        <p:txBody>
          <a:bodyPr wrap="square">
            <a:spAutoFit/>
          </a:bodyPr>
          <a:lstStyle/>
          <a:p>
            <a:pPr marL="0" indent="0">
              <a:buNone/>
            </a:pPr>
            <a:r>
              <a:rPr kumimoji="1" lang="ja-JP" altLang="en-US" sz="1600" dirty="0"/>
              <a:t>　令和５年度まで提出を求めていた「「新しい生活様式」を踏まえた活動計画書」は、今回から提出不要です。ただし、引き続き新型コロナウイルスやインフルエンザの感染は高い推移で続いているので、罹患者への対応や周囲への配慮は忘れないようにしてください。</a:t>
            </a:r>
            <a:endParaRPr kumimoji="1" lang="en-US" altLang="ja-JP" sz="1600" dirty="0"/>
          </a:p>
        </p:txBody>
      </p:sp>
    </p:spTree>
    <p:extLst>
      <p:ext uri="{BB962C8B-B14F-4D97-AF65-F5344CB8AC3E}">
        <p14:creationId xmlns:p14="http://schemas.microsoft.com/office/powerpoint/2010/main" val="3028722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7F05F0-39F2-4E55-93F3-4FF94E991CFA}"/>
              </a:ext>
            </a:extLst>
          </p:cNvPr>
          <p:cNvSpPr>
            <a:spLocks noGrp="1"/>
          </p:cNvSpPr>
          <p:nvPr>
            <p:ph type="title"/>
          </p:nvPr>
        </p:nvSpPr>
        <p:spPr>
          <a:xfrm>
            <a:off x="677334" y="609600"/>
            <a:ext cx="8891968" cy="528084"/>
          </a:xfrm>
        </p:spPr>
        <p:txBody>
          <a:bodyPr>
            <a:normAutofit fontScale="90000"/>
          </a:bodyPr>
          <a:lstStyle/>
          <a:p>
            <a:r>
              <a:rPr lang="ja-JP" altLang="en-US" dirty="0">
                <a:solidFill>
                  <a:schemeClr val="accent1">
                    <a:lumMod val="75000"/>
                  </a:schemeClr>
                </a:solidFill>
              </a:rPr>
              <a:t>１．令和６年度　団体継続届の提出について</a:t>
            </a:r>
            <a:br>
              <a:rPr lang="en-US" altLang="ja-JP" dirty="0">
                <a:solidFill>
                  <a:schemeClr val="accent1">
                    <a:lumMod val="75000"/>
                  </a:schemeClr>
                </a:solidFill>
              </a:rPr>
            </a:br>
            <a:endParaRPr kumimoji="1" lang="ja-JP" altLang="en-US" dirty="0"/>
          </a:p>
        </p:txBody>
      </p:sp>
      <p:sp>
        <p:nvSpPr>
          <p:cNvPr id="3" name="コンテンツ プレースホルダー 2">
            <a:extLst>
              <a:ext uri="{FF2B5EF4-FFF2-40B4-BE49-F238E27FC236}">
                <a16:creationId xmlns:a16="http://schemas.microsoft.com/office/drawing/2014/main" id="{3D7A4448-D9C2-4DB0-A4D5-2B575E0E4C01}"/>
              </a:ext>
            </a:extLst>
          </p:cNvPr>
          <p:cNvSpPr>
            <a:spLocks noGrp="1"/>
          </p:cNvSpPr>
          <p:nvPr>
            <p:ph idx="1"/>
          </p:nvPr>
        </p:nvSpPr>
        <p:spPr>
          <a:xfrm>
            <a:off x="677334" y="1158950"/>
            <a:ext cx="8596668" cy="369960"/>
          </a:xfrm>
        </p:spPr>
        <p:txBody>
          <a:bodyPr>
            <a:noAutofit/>
          </a:bodyPr>
          <a:lstStyle/>
          <a:p>
            <a:r>
              <a:rPr kumimoji="1" lang="ja-JP" altLang="en-US" sz="2400" b="1" dirty="0"/>
              <a:t>団体継続届</a:t>
            </a:r>
            <a:r>
              <a:rPr kumimoji="1" lang="en-US" altLang="ja-JP" sz="2400" b="1" dirty="0"/>
              <a:t>(</a:t>
            </a:r>
            <a:r>
              <a:rPr kumimoji="1" lang="en-US" altLang="ja-JP" sz="2400" b="1" dirty="0">
                <a:solidFill>
                  <a:schemeClr val="accent2"/>
                </a:solidFill>
              </a:rPr>
              <a:t>Word</a:t>
            </a:r>
            <a:r>
              <a:rPr kumimoji="1" lang="ja-JP" altLang="en-US" sz="2400" b="1" dirty="0"/>
              <a:t>ファイル</a:t>
            </a:r>
            <a:r>
              <a:rPr kumimoji="1" lang="en-US" altLang="ja-JP" sz="2400" b="1" dirty="0"/>
              <a:t>)</a:t>
            </a:r>
          </a:p>
        </p:txBody>
      </p:sp>
      <p:sp>
        <p:nvSpPr>
          <p:cNvPr id="5" name="テキスト ボックス 4">
            <a:extLst>
              <a:ext uri="{FF2B5EF4-FFF2-40B4-BE49-F238E27FC236}">
                <a16:creationId xmlns:a16="http://schemas.microsoft.com/office/drawing/2014/main" id="{835254AC-07F7-4A9A-9947-3FF2FD192A13}"/>
              </a:ext>
            </a:extLst>
          </p:cNvPr>
          <p:cNvSpPr txBox="1"/>
          <p:nvPr/>
        </p:nvSpPr>
        <p:spPr>
          <a:xfrm>
            <a:off x="935295" y="1558761"/>
            <a:ext cx="8080745" cy="369960"/>
          </a:xfrm>
          <a:prstGeom prst="rect">
            <a:avLst/>
          </a:prstGeom>
          <a:noFill/>
        </p:spPr>
        <p:txBody>
          <a:bodyPr wrap="square" rtlCol="0">
            <a:spAutoFit/>
          </a:bodyPr>
          <a:lstStyle/>
          <a:p>
            <a:r>
              <a:rPr kumimoji="1" lang="ja-JP" altLang="en-US" dirty="0"/>
              <a:t>・本学のすべての公認サークルは、毎年度一回の提出が必要。</a:t>
            </a:r>
          </a:p>
        </p:txBody>
      </p:sp>
      <p:sp>
        <p:nvSpPr>
          <p:cNvPr id="6" name="テキスト ボックス 5">
            <a:extLst>
              <a:ext uri="{FF2B5EF4-FFF2-40B4-BE49-F238E27FC236}">
                <a16:creationId xmlns:a16="http://schemas.microsoft.com/office/drawing/2014/main" id="{94EFD662-A773-497C-8064-5B570BF85633}"/>
              </a:ext>
            </a:extLst>
          </p:cNvPr>
          <p:cNvSpPr txBox="1"/>
          <p:nvPr/>
        </p:nvSpPr>
        <p:spPr>
          <a:xfrm>
            <a:off x="935295" y="1905407"/>
            <a:ext cx="8782863" cy="369332"/>
          </a:xfrm>
          <a:prstGeom prst="rect">
            <a:avLst/>
          </a:prstGeom>
          <a:noFill/>
        </p:spPr>
        <p:txBody>
          <a:bodyPr wrap="square" rtlCol="0">
            <a:spAutoFit/>
          </a:bodyPr>
          <a:lstStyle/>
          <a:p>
            <a:r>
              <a:rPr kumimoji="1" lang="ja-JP" altLang="en-US" dirty="0"/>
              <a:t>・２年連続未提出のサークルは、学生生活専門委員会での審議を経て廃止となる。</a:t>
            </a:r>
          </a:p>
        </p:txBody>
      </p:sp>
      <p:sp>
        <p:nvSpPr>
          <p:cNvPr id="7" name="テキスト ボックス 6">
            <a:extLst>
              <a:ext uri="{FF2B5EF4-FFF2-40B4-BE49-F238E27FC236}">
                <a16:creationId xmlns:a16="http://schemas.microsoft.com/office/drawing/2014/main" id="{865AA04F-7A00-406D-97CD-3353240D66D0}"/>
              </a:ext>
            </a:extLst>
          </p:cNvPr>
          <p:cNvSpPr txBox="1"/>
          <p:nvPr/>
        </p:nvSpPr>
        <p:spPr>
          <a:xfrm>
            <a:off x="935293" y="2270640"/>
            <a:ext cx="9590939" cy="723275"/>
          </a:xfrm>
          <a:prstGeom prst="rect">
            <a:avLst/>
          </a:prstGeom>
          <a:noFill/>
        </p:spPr>
        <p:txBody>
          <a:bodyPr wrap="square" rtlCol="0">
            <a:spAutoFit/>
          </a:bodyPr>
          <a:lstStyle/>
          <a:p>
            <a:r>
              <a:rPr kumimoji="1" lang="ja-JP" altLang="en-US" dirty="0"/>
              <a:t>・提出されていない場合、サークル活動中のケガや事故が学研災の対象外となる。</a:t>
            </a:r>
            <a:endParaRPr kumimoji="1" lang="en-US" altLang="ja-JP" dirty="0"/>
          </a:p>
          <a:p>
            <a:pPr>
              <a:spcBef>
                <a:spcPts val="600"/>
              </a:spcBef>
            </a:pPr>
            <a:r>
              <a:rPr kumimoji="1" lang="ja-JP" altLang="en-US" dirty="0"/>
              <a:t>　</a:t>
            </a:r>
            <a:r>
              <a:rPr kumimoji="1" lang="ja-JP" altLang="en-US" b="1" dirty="0"/>
              <a:t>★注意★　提出されても、名簿に記名漏れがあった学生は、同様に対象外となる</a:t>
            </a:r>
          </a:p>
        </p:txBody>
      </p:sp>
      <p:sp>
        <p:nvSpPr>
          <p:cNvPr id="8" name="テキスト ボックス 7">
            <a:extLst>
              <a:ext uri="{FF2B5EF4-FFF2-40B4-BE49-F238E27FC236}">
                <a16:creationId xmlns:a16="http://schemas.microsoft.com/office/drawing/2014/main" id="{48F3D3EC-91B8-4E9A-A236-D1C5EDDCB5CC}"/>
              </a:ext>
            </a:extLst>
          </p:cNvPr>
          <p:cNvSpPr txBox="1"/>
          <p:nvPr/>
        </p:nvSpPr>
        <p:spPr>
          <a:xfrm>
            <a:off x="1084148" y="3356239"/>
            <a:ext cx="9091210"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kumimoji="1" lang="en-US" altLang="ja-JP" dirty="0"/>
          </a:p>
          <a:p>
            <a:r>
              <a:rPr kumimoji="1" lang="ja-JP" altLang="en-US" dirty="0"/>
              <a:t>・新入生勧誘を終えたら作成（新入部員や引退者について正しく整理すること）</a:t>
            </a:r>
            <a:endParaRPr kumimoji="1" lang="en-US" altLang="ja-JP" dirty="0"/>
          </a:p>
          <a:p>
            <a:r>
              <a:rPr kumimoji="1" lang="ja-JP" altLang="en-US" dirty="0"/>
              <a:t>　　　　　　　　　　　　　　　　　　　　↓</a:t>
            </a:r>
            <a:endParaRPr kumimoji="1" lang="en-US" altLang="ja-JP" dirty="0"/>
          </a:p>
          <a:p>
            <a:r>
              <a:rPr kumimoji="1" lang="ja-JP" altLang="en-US" dirty="0"/>
              <a:t>・</a:t>
            </a:r>
            <a:r>
              <a:rPr kumimoji="1" lang="en-US" altLang="ja-JP" dirty="0"/>
              <a:t>Word</a:t>
            </a:r>
            <a:r>
              <a:rPr kumimoji="1" lang="ja-JP" altLang="en-US" dirty="0"/>
              <a:t>ファイル上で作成し、データを顧問へ送信</a:t>
            </a:r>
            <a:endParaRPr kumimoji="1" lang="en-US" altLang="ja-JP" dirty="0"/>
          </a:p>
          <a:p>
            <a:r>
              <a:rPr kumimoji="1" lang="ja-JP" altLang="en-US" dirty="0"/>
              <a:t>　　　　　　　　　　　　　　　　　　　　↓</a:t>
            </a:r>
            <a:endParaRPr kumimoji="1" lang="en-US" altLang="ja-JP" dirty="0"/>
          </a:p>
          <a:p>
            <a:r>
              <a:rPr kumimoji="1" lang="ja-JP" altLang="en-US" dirty="0"/>
              <a:t>・顧問から学生企画係へ転送してもらうことで提出完了（不備があれば連絡します）</a:t>
            </a:r>
            <a:endParaRPr kumimoji="1" lang="en-US" altLang="ja-JP" dirty="0"/>
          </a:p>
          <a:p>
            <a:endParaRPr kumimoji="1" lang="en-US" altLang="ja-JP" dirty="0"/>
          </a:p>
        </p:txBody>
      </p:sp>
      <p:sp>
        <p:nvSpPr>
          <p:cNvPr id="9" name="テキスト ボックス 8">
            <a:extLst>
              <a:ext uri="{FF2B5EF4-FFF2-40B4-BE49-F238E27FC236}">
                <a16:creationId xmlns:a16="http://schemas.microsoft.com/office/drawing/2014/main" id="{8E7206AD-03A7-4C9C-8CF7-DE4169B3554D}"/>
              </a:ext>
            </a:extLst>
          </p:cNvPr>
          <p:cNvSpPr txBox="1"/>
          <p:nvPr/>
        </p:nvSpPr>
        <p:spPr>
          <a:xfrm>
            <a:off x="1350335" y="2986907"/>
            <a:ext cx="1244009" cy="369332"/>
          </a:xfrm>
          <a:prstGeom prst="rect">
            <a:avLst/>
          </a:prstGeom>
          <a:noFill/>
        </p:spPr>
        <p:txBody>
          <a:bodyPr wrap="square" rtlCol="0">
            <a:spAutoFit/>
          </a:bodyPr>
          <a:lstStyle/>
          <a:p>
            <a:r>
              <a:rPr kumimoji="1" lang="ja-JP" altLang="en-US" b="1" dirty="0">
                <a:solidFill>
                  <a:schemeClr val="accent2">
                    <a:lumMod val="75000"/>
                  </a:schemeClr>
                </a:solidFill>
              </a:rPr>
              <a:t>提出方法</a:t>
            </a:r>
          </a:p>
        </p:txBody>
      </p:sp>
      <p:pic>
        <p:nvPicPr>
          <p:cNvPr id="11" name="グラフィックス 10" descr="人の集団 枠線">
            <a:extLst>
              <a:ext uri="{FF2B5EF4-FFF2-40B4-BE49-F238E27FC236}">
                <a16:creationId xmlns:a16="http://schemas.microsoft.com/office/drawing/2014/main" id="{556B9C34-8517-4E02-9109-72B14304A3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9515" y="5550615"/>
            <a:ext cx="658764" cy="658764"/>
          </a:xfrm>
          <a:prstGeom prst="rect">
            <a:avLst/>
          </a:prstGeom>
        </p:spPr>
      </p:pic>
      <p:pic>
        <p:nvPicPr>
          <p:cNvPr id="13" name="グラフィックス 12" descr="ユーザー 単色塗りつぶし">
            <a:extLst>
              <a:ext uri="{FF2B5EF4-FFF2-40B4-BE49-F238E27FC236}">
                <a16:creationId xmlns:a16="http://schemas.microsoft.com/office/drawing/2014/main" id="{9C72DA60-1417-4F59-9D4C-2AFB3E3BCF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4972" y="5550615"/>
            <a:ext cx="914400" cy="914400"/>
          </a:xfrm>
          <a:prstGeom prst="rect">
            <a:avLst/>
          </a:prstGeom>
        </p:spPr>
      </p:pic>
      <p:pic>
        <p:nvPicPr>
          <p:cNvPr id="14" name="グラフィックス 13" descr="ユーザー 単色塗りつぶし">
            <a:extLst>
              <a:ext uri="{FF2B5EF4-FFF2-40B4-BE49-F238E27FC236}">
                <a16:creationId xmlns:a16="http://schemas.microsoft.com/office/drawing/2014/main" id="{B5B1583A-770B-4574-BFEC-132F892707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15353" y="5550615"/>
            <a:ext cx="914400" cy="914400"/>
          </a:xfrm>
          <a:prstGeom prst="rect">
            <a:avLst/>
          </a:prstGeom>
        </p:spPr>
      </p:pic>
      <p:pic>
        <p:nvPicPr>
          <p:cNvPr id="15" name="グラフィックス 14" descr="ユーザー 単色塗りつぶし">
            <a:extLst>
              <a:ext uri="{FF2B5EF4-FFF2-40B4-BE49-F238E27FC236}">
                <a16:creationId xmlns:a16="http://schemas.microsoft.com/office/drawing/2014/main" id="{1F655D3C-9A3B-46D4-9131-9407C1705D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06339" y="5550615"/>
            <a:ext cx="914400" cy="914400"/>
          </a:xfrm>
          <a:prstGeom prst="rect">
            <a:avLst/>
          </a:prstGeom>
        </p:spPr>
      </p:pic>
      <p:pic>
        <p:nvPicPr>
          <p:cNvPr id="17" name="グラフィックス 16" descr="電子メール 単色塗りつぶし">
            <a:extLst>
              <a:ext uri="{FF2B5EF4-FFF2-40B4-BE49-F238E27FC236}">
                <a16:creationId xmlns:a16="http://schemas.microsoft.com/office/drawing/2014/main" id="{71D7AEDF-3F2A-4CC9-9C67-EB643B857E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91742" y="5550615"/>
            <a:ext cx="506633" cy="506633"/>
          </a:xfrm>
          <a:prstGeom prst="rect">
            <a:avLst/>
          </a:prstGeom>
        </p:spPr>
      </p:pic>
      <p:pic>
        <p:nvPicPr>
          <p:cNvPr id="19" name="図 18" descr="アイコン&#10;&#10;自動的に生成された説明">
            <a:extLst>
              <a:ext uri="{FF2B5EF4-FFF2-40B4-BE49-F238E27FC236}">
                <a16:creationId xmlns:a16="http://schemas.microsoft.com/office/drawing/2014/main" id="{54DAC03B-E169-4106-AD32-C2B30864AD2E}"/>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91232" y="5647995"/>
            <a:ext cx="615534" cy="615534"/>
          </a:xfrm>
          <a:prstGeom prst="rect">
            <a:avLst/>
          </a:prstGeom>
        </p:spPr>
      </p:pic>
      <p:sp>
        <p:nvSpPr>
          <p:cNvPr id="20" name="テキスト ボックス 19">
            <a:extLst>
              <a:ext uri="{FF2B5EF4-FFF2-40B4-BE49-F238E27FC236}">
                <a16:creationId xmlns:a16="http://schemas.microsoft.com/office/drawing/2014/main" id="{5370F844-2DBD-4AA2-83CA-C945F450A85F}"/>
              </a:ext>
            </a:extLst>
          </p:cNvPr>
          <p:cNvSpPr txBox="1"/>
          <p:nvPr/>
        </p:nvSpPr>
        <p:spPr>
          <a:xfrm>
            <a:off x="1293674" y="6381092"/>
            <a:ext cx="1949210" cy="369332"/>
          </a:xfrm>
          <a:prstGeom prst="rect">
            <a:avLst/>
          </a:prstGeom>
          <a:noFill/>
        </p:spPr>
        <p:txBody>
          <a:bodyPr wrap="square" rtlCol="0">
            <a:spAutoFit/>
          </a:bodyPr>
          <a:lstStyle/>
          <a:p>
            <a:r>
              <a:rPr kumimoji="1" lang="ja-JP" altLang="en-US" b="1" dirty="0">
                <a:solidFill>
                  <a:schemeClr val="accent2">
                    <a:lumMod val="75000"/>
                  </a:schemeClr>
                </a:solidFill>
              </a:rPr>
              <a:t>サークル代表者</a:t>
            </a:r>
          </a:p>
        </p:txBody>
      </p:sp>
      <p:sp>
        <p:nvSpPr>
          <p:cNvPr id="21" name="テキスト ボックス 20">
            <a:extLst>
              <a:ext uri="{FF2B5EF4-FFF2-40B4-BE49-F238E27FC236}">
                <a16:creationId xmlns:a16="http://schemas.microsoft.com/office/drawing/2014/main" id="{2BBC5E81-A8FA-40B6-AD10-E6553F382EB8}"/>
              </a:ext>
            </a:extLst>
          </p:cNvPr>
          <p:cNvSpPr txBox="1"/>
          <p:nvPr/>
        </p:nvSpPr>
        <p:spPr>
          <a:xfrm>
            <a:off x="7102222" y="6381092"/>
            <a:ext cx="1467247" cy="369332"/>
          </a:xfrm>
          <a:prstGeom prst="rect">
            <a:avLst/>
          </a:prstGeom>
          <a:noFill/>
        </p:spPr>
        <p:txBody>
          <a:bodyPr wrap="square" rtlCol="0">
            <a:spAutoFit/>
          </a:bodyPr>
          <a:lstStyle/>
          <a:p>
            <a:r>
              <a:rPr kumimoji="1" lang="ja-JP" altLang="en-US" b="1" dirty="0">
                <a:solidFill>
                  <a:schemeClr val="accent2">
                    <a:lumMod val="75000"/>
                  </a:schemeClr>
                </a:solidFill>
              </a:rPr>
              <a:t>学生企画係</a:t>
            </a:r>
          </a:p>
        </p:txBody>
      </p:sp>
      <p:sp>
        <p:nvSpPr>
          <p:cNvPr id="22" name="テキスト ボックス 21">
            <a:extLst>
              <a:ext uri="{FF2B5EF4-FFF2-40B4-BE49-F238E27FC236}">
                <a16:creationId xmlns:a16="http://schemas.microsoft.com/office/drawing/2014/main" id="{95DD47D3-9396-4285-BC8E-0E85B74191CF}"/>
              </a:ext>
            </a:extLst>
          </p:cNvPr>
          <p:cNvSpPr txBox="1"/>
          <p:nvPr/>
        </p:nvSpPr>
        <p:spPr>
          <a:xfrm>
            <a:off x="4854019" y="6381092"/>
            <a:ext cx="771864" cy="369332"/>
          </a:xfrm>
          <a:prstGeom prst="rect">
            <a:avLst/>
          </a:prstGeom>
          <a:noFill/>
        </p:spPr>
        <p:txBody>
          <a:bodyPr wrap="square" rtlCol="0">
            <a:spAutoFit/>
          </a:bodyPr>
          <a:lstStyle/>
          <a:p>
            <a:r>
              <a:rPr kumimoji="1" lang="ja-JP" altLang="en-US" b="1" dirty="0">
                <a:solidFill>
                  <a:schemeClr val="accent2">
                    <a:lumMod val="75000"/>
                  </a:schemeClr>
                </a:solidFill>
              </a:rPr>
              <a:t>顧問</a:t>
            </a:r>
          </a:p>
        </p:txBody>
      </p:sp>
      <p:sp>
        <p:nvSpPr>
          <p:cNvPr id="23" name="テキスト ボックス 22">
            <a:extLst>
              <a:ext uri="{FF2B5EF4-FFF2-40B4-BE49-F238E27FC236}">
                <a16:creationId xmlns:a16="http://schemas.microsoft.com/office/drawing/2014/main" id="{1B80D1D4-A984-4465-A528-D9E88D829D0B}"/>
              </a:ext>
            </a:extLst>
          </p:cNvPr>
          <p:cNvSpPr txBox="1"/>
          <p:nvPr/>
        </p:nvSpPr>
        <p:spPr>
          <a:xfrm>
            <a:off x="2461717" y="6142923"/>
            <a:ext cx="1949210" cy="253916"/>
          </a:xfrm>
          <a:prstGeom prst="rect">
            <a:avLst/>
          </a:prstGeom>
          <a:noFill/>
        </p:spPr>
        <p:txBody>
          <a:bodyPr wrap="square" rtlCol="0">
            <a:spAutoFit/>
          </a:bodyPr>
          <a:lstStyle/>
          <a:p>
            <a:r>
              <a:rPr kumimoji="1" lang="ja-JP" altLang="en-US" sz="1050" dirty="0"/>
              <a:t>作成</a:t>
            </a:r>
          </a:p>
        </p:txBody>
      </p:sp>
      <p:cxnSp>
        <p:nvCxnSpPr>
          <p:cNvPr id="25" name="直線矢印コネクタ 24">
            <a:extLst>
              <a:ext uri="{FF2B5EF4-FFF2-40B4-BE49-F238E27FC236}">
                <a16:creationId xmlns:a16="http://schemas.microsoft.com/office/drawing/2014/main" id="{FC76807B-B4D8-4B44-A43C-55C2EFFC062B}"/>
              </a:ext>
            </a:extLst>
          </p:cNvPr>
          <p:cNvCxnSpPr>
            <a:cxnSpLocks/>
          </p:cNvCxnSpPr>
          <p:nvPr/>
        </p:nvCxnSpPr>
        <p:spPr>
          <a:xfrm>
            <a:off x="3161037" y="6211245"/>
            <a:ext cx="1168043" cy="635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直線矢印コネクタ 25">
            <a:extLst>
              <a:ext uri="{FF2B5EF4-FFF2-40B4-BE49-F238E27FC236}">
                <a16:creationId xmlns:a16="http://schemas.microsoft.com/office/drawing/2014/main" id="{43DFBEB0-439D-4ACF-B9C0-65FB2856D32C}"/>
              </a:ext>
            </a:extLst>
          </p:cNvPr>
          <p:cNvCxnSpPr>
            <a:cxnSpLocks/>
          </p:cNvCxnSpPr>
          <p:nvPr/>
        </p:nvCxnSpPr>
        <p:spPr>
          <a:xfrm>
            <a:off x="5883396" y="6198080"/>
            <a:ext cx="1168043" cy="635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9" name="図 28" descr="アイコン&#10;&#10;自動的に生成された説明">
            <a:extLst>
              <a:ext uri="{FF2B5EF4-FFF2-40B4-BE49-F238E27FC236}">
                <a16:creationId xmlns:a16="http://schemas.microsoft.com/office/drawing/2014/main" id="{9A81D9F2-4669-4D5A-8982-B8BA3868D2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7768" y="5647386"/>
            <a:ext cx="255668" cy="255668"/>
          </a:xfrm>
          <a:prstGeom prst="rect">
            <a:avLst/>
          </a:prstGeom>
        </p:spPr>
      </p:pic>
      <p:pic>
        <p:nvPicPr>
          <p:cNvPr id="31" name="グラフィックス 30" descr="電子メール 単色塗りつぶし">
            <a:extLst>
              <a:ext uri="{FF2B5EF4-FFF2-40B4-BE49-F238E27FC236}">
                <a16:creationId xmlns:a16="http://schemas.microsoft.com/office/drawing/2014/main" id="{BB148A8F-5700-4B4D-B47D-EEC1A9CE45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75142" y="5575226"/>
            <a:ext cx="506633" cy="506633"/>
          </a:xfrm>
          <a:prstGeom prst="rect">
            <a:avLst/>
          </a:prstGeom>
        </p:spPr>
      </p:pic>
      <p:pic>
        <p:nvPicPr>
          <p:cNvPr id="30" name="図 29" descr="アイコン&#10;&#10;自動的に生成された説明">
            <a:extLst>
              <a:ext uri="{FF2B5EF4-FFF2-40B4-BE49-F238E27FC236}">
                <a16:creationId xmlns:a16="http://schemas.microsoft.com/office/drawing/2014/main" id="{76EFDD9F-B178-43D3-9072-B3DD91886F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0624" y="5670121"/>
            <a:ext cx="255668" cy="255668"/>
          </a:xfrm>
          <a:prstGeom prst="rect">
            <a:avLst/>
          </a:prstGeom>
        </p:spPr>
      </p:pic>
      <p:sp>
        <p:nvSpPr>
          <p:cNvPr id="32" name="テキスト ボックス 31">
            <a:extLst>
              <a:ext uri="{FF2B5EF4-FFF2-40B4-BE49-F238E27FC236}">
                <a16:creationId xmlns:a16="http://schemas.microsoft.com/office/drawing/2014/main" id="{1889D83B-7858-4924-B688-0DB0D314B17F}"/>
              </a:ext>
            </a:extLst>
          </p:cNvPr>
          <p:cNvSpPr txBox="1"/>
          <p:nvPr/>
        </p:nvSpPr>
        <p:spPr>
          <a:xfrm>
            <a:off x="3524344" y="6300468"/>
            <a:ext cx="546920" cy="253916"/>
          </a:xfrm>
          <a:prstGeom prst="rect">
            <a:avLst/>
          </a:prstGeom>
          <a:noFill/>
        </p:spPr>
        <p:txBody>
          <a:bodyPr wrap="square" rtlCol="0">
            <a:spAutoFit/>
          </a:bodyPr>
          <a:lstStyle/>
          <a:p>
            <a:r>
              <a:rPr kumimoji="1" lang="ja-JP" altLang="en-US" sz="1050" dirty="0"/>
              <a:t>送信</a:t>
            </a:r>
          </a:p>
        </p:txBody>
      </p:sp>
      <p:sp>
        <p:nvSpPr>
          <p:cNvPr id="33" name="テキスト ボックス 32">
            <a:extLst>
              <a:ext uri="{FF2B5EF4-FFF2-40B4-BE49-F238E27FC236}">
                <a16:creationId xmlns:a16="http://schemas.microsoft.com/office/drawing/2014/main" id="{91D5A260-2E93-4678-93E0-CE4C1389E013}"/>
              </a:ext>
            </a:extLst>
          </p:cNvPr>
          <p:cNvSpPr txBox="1"/>
          <p:nvPr/>
        </p:nvSpPr>
        <p:spPr>
          <a:xfrm>
            <a:off x="6220989" y="6295707"/>
            <a:ext cx="546920" cy="253916"/>
          </a:xfrm>
          <a:prstGeom prst="rect">
            <a:avLst/>
          </a:prstGeom>
          <a:noFill/>
        </p:spPr>
        <p:txBody>
          <a:bodyPr wrap="square" rtlCol="0">
            <a:spAutoFit/>
          </a:bodyPr>
          <a:lstStyle/>
          <a:p>
            <a:r>
              <a:rPr kumimoji="1" lang="ja-JP" altLang="en-US" sz="1050" dirty="0"/>
              <a:t>転送</a:t>
            </a:r>
          </a:p>
        </p:txBody>
      </p:sp>
    </p:spTree>
    <p:extLst>
      <p:ext uri="{BB962C8B-B14F-4D97-AF65-F5344CB8AC3E}">
        <p14:creationId xmlns:p14="http://schemas.microsoft.com/office/powerpoint/2010/main" val="1221136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7F05F0-39F2-4E55-93F3-4FF94E991CFA}"/>
              </a:ext>
            </a:extLst>
          </p:cNvPr>
          <p:cNvSpPr>
            <a:spLocks noGrp="1"/>
          </p:cNvSpPr>
          <p:nvPr>
            <p:ph type="title"/>
          </p:nvPr>
        </p:nvSpPr>
        <p:spPr>
          <a:xfrm>
            <a:off x="677334" y="609600"/>
            <a:ext cx="8891968" cy="528084"/>
          </a:xfrm>
        </p:spPr>
        <p:txBody>
          <a:bodyPr>
            <a:normAutofit fontScale="90000"/>
          </a:bodyPr>
          <a:lstStyle/>
          <a:p>
            <a:r>
              <a:rPr lang="ja-JP" altLang="en-US" dirty="0">
                <a:solidFill>
                  <a:schemeClr val="accent1">
                    <a:lumMod val="75000"/>
                  </a:schemeClr>
                </a:solidFill>
              </a:rPr>
              <a:t>１．令和６年度　団体継続届の提出について</a:t>
            </a:r>
            <a:br>
              <a:rPr lang="en-US" altLang="ja-JP" dirty="0">
                <a:solidFill>
                  <a:schemeClr val="accent1">
                    <a:lumMod val="75000"/>
                  </a:schemeClr>
                </a:solidFill>
              </a:rPr>
            </a:br>
            <a:endParaRPr kumimoji="1" lang="ja-JP" altLang="en-US" dirty="0"/>
          </a:p>
        </p:txBody>
      </p:sp>
      <p:sp>
        <p:nvSpPr>
          <p:cNvPr id="5" name="テキスト ボックス 4">
            <a:extLst>
              <a:ext uri="{FF2B5EF4-FFF2-40B4-BE49-F238E27FC236}">
                <a16:creationId xmlns:a16="http://schemas.microsoft.com/office/drawing/2014/main" id="{7849DA45-5D6A-4747-88D4-F8F701A6E609}"/>
              </a:ext>
            </a:extLst>
          </p:cNvPr>
          <p:cNvSpPr txBox="1"/>
          <p:nvPr/>
        </p:nvSpPr>
        <p:spPr>
          <a:xfrm>
            <a:off x="1160805" y="1782395"/>
            <a:ext cx="8080745" cy="3293209"/>
          </a:xfrm>
          <a:prstGeom prst="rect">
            <a:avLst/>
          </a:prstGeom>
          <a:noFill/>
        </p:spPr>
        <p:txBody>
          <a:bodyPr wrap="square" rtlCol="0">
            <a:spAutoFit/>
          </a:bodyPr>
          <a:lstStyle/>
          <a:p>
            <a:pPr marL="285750" indent="-285750">
              <a:spcBef>
                <a:spcPts val="600"/>
              </a:spcBef>
              <a:buClr>
                <a:schemeClr val="accent1"/>
              </a:buClr>
              <a:buSzPct val="80000"/>
              <a:buFont typeface="Yu Gothic UI" panose="020B0500000000000000" pitchFamily="50" charset="-128"/>
              <a:buChar char="▶"/>
            </a:pPr>
            <a:r>
              <a:rPr kumimoji="1" lang="ja-JP" altLang="en-US" sz="2400" dirty="0"/>
              <a:t>団体継続届 作成上の注意</a:t>
            </a:r>
          </a:p>
          <a:p>
            <a:pPr>
              <a:spcBef>
                <a:spcPts val="600"/>
              </a:spcBef>
            </a:pPr>
            <a:endParaRPr kumimoji="1" lang="en-US" altLang="ja-JP" dirty="0"/>
          </a:p>
          <a:p>
            <a:pPr marL="285750" indent="-285750">
              <a:spcBef>
                <a:spcPts val="600"/>
              </a:spcBef>
              <a:buFont typeface="Arial" panose="020B0604020202020204" pitchFamily="34" charset="0"/>
              <a:buChar char="•"/>
            </a:pPr>
            <a:r>
              <a:rPr kumimoji="1" lang="ja-JP" altLang="en-US" dirty="0"/>
              <a:t>手書きではなく、データ上で作成すること。</a:t>
            </a:r>
            <a:endParaRPr kumimoji="1" lang="en-US" altLang="ja-JP" dirty="0"/>
          </a:p>
          <a:p>
            <a:pPr marL="285750" indent="-285750">
              <a:spcBef>
                <a:spcPts val="600"/>
              </a:spcBef>
              <a:buFont typeface="Arial" panose="020B0604020202020204" pitchFamily="34" charset="0"/>
              <a:buChar char="•"/>
            </a:pPr>
            <a:r>
              <a:rPr kumimoji="1" lang="ja-JP" altLang="en-US" dirty="0"/>
              <a:t>名簿については、１名ずつそれぞれ入力すること。</a:t>
            </a:r>
            <a:endParaRPr kumimoji="1" lang="en-US" altLang="ja-JP" dirty="0"/>
          </a:p>
          <a:p>
            <a:pPr>
              <a:spcBef>
                <a:spcPts val="600"/>
              </a:spcBef>
            </a:pPr>
            <a:r>
              <a:rPr kumimoji="1" lang="ja-JP" altLang="en-US" dirty="0"/>
              <a:t>　（画像ファイルの貼り付け等は行わないこと）</a:t>
            </a:r>
          </a:p>
          <a:p>
            <a:pPr marL="285750" indent="-285750">
              <a:spcBef>
                <a:spcPts val="600"/>
              </a:spcBef>
              <a:buFont typeface="Arial" panose="020B0604020202020204" pitchFamily="34" charset="0"/>
              <a:buChar char="•"/>
            </a:pPr>
            <a:r>
              <a:rPr kumimoji="1" lang="ja-JP" altLang="en-US" dirty="0"/>
              <a:t>団体規約を別紙として提出すること。</a:t>
            </a:r>
            <a:endParaRPr kumimoji="1" lang="en-US" altLang="ja-JP" dirty="0"/>
          </a:p>
          <a:p>
            <a:pPr marL="285750" indent="-285750">
              <a:spcBef>
                <a:spcPts val="600"/>
              </a:spcBef>
              <a:buFont typeface="Arial" panose="020B0604020202020204" pitchFamily="34" charset="0"/>
              <a:buChar char="•"/>
            </a:pPr>
            <a:r>
              <a:rPr kumimoji="1" lang="ja-JP" altLang="en-US" dirty="0"/>
              <a:t>団体継続届提出後に、部員の追加等変更が生じた場合は、</a:t>
            </a:r>
          </a:p>
          <a:p>
            <a:pPr>
              <a:spcBef>
                <a:spcPts val="600"/>
              </a:spcBef>
            </a:pPr>
            <a:r>
              <a:rPr kumimoji="1" lang="ja-JP" altLang="en-US" dirty="0"/>
              <a:t>　速やかに改訂版を提出すること。</a:t>
            </a:r>
          </a:p>
          <a:p>
            <a:pPr>
              <a:spcBef>
                <a:spcPts val="600"/>
              </a:spcBef>
            </a:pPr>
            <a:endParaRPr kumimoji="1" lang="ja-JP" altLang="en-US" dirty="0"/>
          </a:p>
        </p:txBody>
      </p:sp>
      <p:pic>
        <p:nvPicPr>
          <p:cNvPr id="8" name="図 7" descr="アイコン&#10;&#10;自動的に生成された説明">
            <a:extLst>
              <a:ext uri="{FF2B5EF4-FFF2-40B4-BE49-F238E27FC236}">
                <a16:creationId xmlns:a16="http://schemas.microsoft.com/office/drawing/2014/main" id="{74AA85A0-F23A-4892-8BC9-02725990124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73456" y="2178148"/>
            <a:ext cx="2897456" cy="2897456"/>
          </a:xfrm>
          <a:prstGeom prst="rect">
            <a:avLst/>
          </a:prstGeom>
        </p:spPr>
      </p:pic>
    </p:spTree>
    <p:extLst>
      <p:ext uri="{BB962C8B-B14F-4D97-AF65-F5344CB8AC3E}">
        <p14:creationId xmlns:p14="http://schemas.microsoft.com/office/powerpoint/2010/main" val="2814306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7F05F0-39F2-4E55-93F3-4FF94E991CFA}"/>
              </a:ext>
            </a:extLst>
          </p:cNvPr>
          <p:cNvSpPr>
            <a:spLocks noGrp="1"/>
          </p:cNvSpPr>
          <p:nvPr>
            <p:ph type="title"/>
          </p:nvPr>
        </p:nvSpPr>
        <p:spPr>
          <a:xfrm>
            <a:off x="677334" y="609600"/>
            <a:ext cx="8891968" cy="528084"/>
          </a:xfrm>
        </p:spPr>
        <p:txBody>
          <a:bodyPr>
            <a:normAutofit fontScale="90000"/>
          </a:bodyPr>
          <a:lstStyle/>
          <a:p>
            <a:r>
              <a:rPr lang="ja-JP" altLang="en-US" dirty="0">
                <a:solidFill>
                  <a:schemeClr val="accent1">
                    <a:lumMod val="75000"/>
                  </a:schemeClr>
                </a:solidFill>
              </a:rPr>
              <a:t>２．課外活動に関する各種届出について</a:t>
            </a:r>
            <a:br>
              <a:rPr lang="ja-JP" altLang="en-US" dirty="0">
                <a:solidFill>
                  <a:schemeClr val="accent1">
                    <a:lumMod val="75000"/>
                  </a:schemeClr>
                </a:solidFill>
              </a:rPr>
            </a:br>
            <a:br>
              <a:rPr lang="en-US" altLang="ja-JP" dirty="0">
                <a:solidFill>
                  <a:schemeClr val="accent1">
                    <a:lumMod val="75000"/>
                  </a:schemeClr>
                </a:solidFill>
              </a:rPr>
            </a:br>
            <a:endParaRPr kumimoji="1" lang="ja-JP" altLang="en-US" dirty="0"/>
          </a:p>
        </p:txBody>
      </p:sp>
      <p:sp>
        <p:nvSpPr>
          <p:cNvPr id="4" name="コンテンツ プレースホルダー 2">
            <a:extLst>
              <a:ext uri="{FF2B5EF4-FFF2-40B4-BE49-F238E27FC236}">
                <a16:creationId xmlns:a16="http://schemas.microsoft.com/office/drawing/2014/main" id="{927554F0-7841-4FC3-A196-D707DA94C251}"/>
              </a:ext>
            </a:extLst>
          </p:cNvPr>
          <p:cNvSpPr>
            <a:spLocks noGrp="1"/>
          </p:cNvSpPr>
          <p:nvPr>
            <p:ph idx="1"/>
          </p:nvPr>
        </p:nvSpPr>
        <p:spPr>
          <a:xfrm>
            <a:off x="677333" y="1137684"/>
            <a:ext cx="8349709" cy="5720315"/>
          </a:xfrm>
        </p:spPr>
        <p:txBody>
          <a:bodyPr>
            <a:normAutofit/>
          </a:bodyPr>
          <a:lstStyle/>
          <a:p>
            <a:pPr>
              <a:buClr>
                <a:schemeClr val="accent1">
                  <a:lumMod val="75000"/>
                </a:schemeClr>
              </a:buClr>
              <a:buSzPct val="100000"/>
              <a:buFont typeface="+mj-ea"/>
              <a:buAutoNum type="circleNumDbPlain"/>
            </a:pPr>
            <a:r>
              <a:rPr lang="ja-JP" altLang="en-US" dirty="0">
                <a:solidFill>
                  <a:schemeClr val="tx1"/>
                </a:solidFill>
              </a:rPr>
              <a:t>学外活動届</a:t>
            </a:r>
            <a:endParaRPr lang="en-US" altLang="ja-JP" dirty="0">
              <a:solidFill>
                <a:schemeClr val="tx1"/>
              </a:solidFill>
            </a:endParaRPr>
          </a:p>
          <a:p>
            <a:pPr marL="0" indent="0">
              <a:spcBef>
                <a:spcPts val="600"/>
              </a:spcBef>
              <a:buNone/>
            </a:pPr>
            <a:r>
              <a:rPr kumimoji="1" lang="ja-JP" altLang="en-US" dirty="0">
                <a:solidFill>
                  <a:schemeClr val="tx1"/>
                </a:solidFill>
              </a:rPr>
              <a:t>学外にて活動を行う際に申請が必要です。</a:t>
            </a:r>
            <a:endParaRPr kumimoji="1" lang="en-US" altLang="ja-JP" dirty="0">
              <a:solidFill>
                <a:schemeClr val="tx1"/>
              </a:solidFill>
            </a:endParaRPr>
          </a:p>
          <a:p>
            <a:pPr marL="0" indent="0">
              <a:spcBef>
                <a:spcPts val="600"/>
              </a:spcBef>
              <a:buNone/>
            </a:pPr>
            <a:r>
              <a:rPr kumimoji="1" lang="ja-JP" altLang="en-US" dirty="0">
                <a:solidFill>
                  <a:srgbClr val="FF0000"/>
                </a:solidFill>
              </a:rPr>
              <a:t>７日前まで</a:t>
            </a:r>
            <a:r>
              <a:rPr kumimoji="1" lang="ja-JP" altLang="en-US" dirty="0">
                <a:solidFill>
                  <a:schemeClr val="tx1"/>
                </a:solidFill>
              </a:rPr>
              <a:t>に学生企画係へ提出してください。</a:t>
            </a:r>
            <a:endParaRPr lang="en-US" altLang="ja-JP" dirty="0">
              <a:solidFill>
                <a:schemeClr val="tx1"/>
              </a:solidFill>
            </a:endParaRPr>
          </a:p>
          <a:p>
            <a:pPr marL="0" indent="0">
              <a:spcBef>
                <a:spcPts val="600"/>
              </a:spcBef>
              <a:buNone/>
            </a:pPr>
            <a:endParaRPr kumimoji="1" lang="en-US" altLang="ja-JP" dirty="0">
              <a:solidFill>
                <a:schemeClr val="tx1"/>
              </a:solidFill>
            </a:endParaRPr>
          </a:p>
          <a:p>
            <a:pPr>
              <a:spcBef>
                <a:spcPts val="600"/>
              </a:spcBef>
              <a:buClr>
                <a:schemeClr val="accent1">
                  <a:lumMod val="75000"/>
                </a:schemeClr>
              </a:buClr>
              <a:buSzPct val="100000"/>
              <a:buFont typeface="+mj-ea"/>
              <a:buAutoNum type="circleNumDbPlain" startAt="2"/>
            </a:pPr>
            <a:r>
              <a:rPr kumimoji="1" lang="ja-JP" altLang="en-US" dirty="0">
                <a:solidFill>
                  <a:schemeClr val="tx1"/>
                </a:solidFill>
              </a:rPr>
              <a:t>学外者参加届</a:t>
            </a:r>
          </a:p>
          <a:p>
            <a:pPr marL="0" indent="0">
              <a:spcBef>
                <a:spcPts val="600"/>
              </a:spcBef>
              <a:buNone/>
            </a:pPr>
            <a:r>
              <a:rPr kumimoji="1" lang="ja-JP" altLang="en-US" dirty="0">
                <a:solidFill>
                  <a:schemeClr val="tx1"/>
                </a:solidFill>
              </a:rPr>
              <a:t>本学に学外者を招いて活動を行う際に届出が必要です。</a:t>
            </a:r>
            <a:endParaRPr kumimoji="1" lang="en-US" altLang="ja-JP" dirty="0">
              <a:solidFill>
                <a:schemeClr val="tx1"/>
              </a:solidFill>
            </a:endParaRPr>
          </a:p>
          <a:p>
            <a:pPr marL="0" indent="0">
              <a:spcBef>
                <a:spcPts val="600"/>
              </a:spcBef>
              <a:buNone/>
            </a:pPr>
            <a:r>
              <a:rPr kumimoji="1" lang="ja-JP" altLang="en-US" dirty="0">
                <a:solidFill>
                  <a:srgbClr val="FF0000"/>
                </a:solidFill>
              </a:rPr>
              <a:t>７日前まで</a:t>
            </a:r>
            <a:r>
              <a:rPr kumimoji="1" lang="ja-JP" altLang="en-US" dirty="0">
                <a:solidFill>
                  <a:schemeClr val="tx1"/>
                </a:solidFill>
              </a:rPr>
              <a:t>に学生企画係へ提出してください。</a:t>
            </a:r>
            <a:endParaRPr kumimoji="1" lang="en-US" altLang="ja-JP" dirty="0">
              <a:solidFill>
                <a:schemeClr val="tx1"/>
              </a:solidFill>
            </a:endParaRPr>
          </a:p>
          <a:p>
            <a:pPr marL="0" indent="0">
              <a:spcBef>
                <a:spcPts val="600"/>
              </a:spcBef>
              <a:buNone/>
            </a:pPr>
            <a:r>
              <a:rPr kumimoji="1" lang="en-US" altLang="ja-JP" dirty="0">
                <a:solidFill>
                  <a:schemeClr val="tx1"/>
                </a:solidFill>
              </a:rPr>
              <a:t>※</a:t>
            </a:r>
            <a:r>
              <a:rPr kumimoji="1" lang="ja-JP" altLang="en-US" dirty="0">
                <a:solidFill>
                  <a:schemeClr val="tx1"/>
                </a:solidFill>
              </a:rPr>
              <a:t>学外部員が学内で活動を行う場合も、必ず提出が必要です。</a:t>
            </a:r>
            <a:endParaRPr kumimoji="1" lang="en-US" altLang="ja-JP" dirty="0">
              <a:solidFill>
                <a:schemeClr val="tx1"/>
              </a:solidFill>
            </a:endParaRPr>
          </a:p>
          <a:p>
            <a:pPr marL="0" indent="0">
              <a:spcBef>
                <a:spcPts val="600"/>
              </a:spcBef>
              <a:buNone/>
            </a:pPr>
            <a:endParaRPr lang="en-US" altLang="ja-JP" dirty="0">
              <a:solidFill>
                <a:schemeClr val="tx1"/>
              </a:solidFill>
            </a:endParaRPr>
          </a:p>
          <a:p>
            <a:pPr>
              <a:spcBef>
                <a:spcPts val="600"/>
              </a:spcBef>
              <a:buClr>
                <a:schemeClr val="accent1">
                  <a:lumMod val="75000"/>
                </a:schemeClr>
              </a:buClr>
              <a:buSzPct val="100000"/>
              <a:buFont typeface="+mj-ea"/>
              <a:buAutoNum type="circleNumDbPlain" startAt="3"/>
            </a:pPr>
            <a:r>
              <a:rPr kumimoji="1" lang="ja-JP" altLang="en-US" dirty="0">
                <a:solidFill>
                  <a:schemeClr val="tx1"/>
                </a:solidFill>
              </a:rPr>
              <a:t>臨時入構許可申請書</a:t>
            </a:r>
          </a:p>
          <a:p>
            <a:pPr marL="0" indent="0">
              <a:spcBef>
                <a:spcPts val="600"/>
              </a:spcBef>
              <a:buNone/>
            </a:pPr>
            <a:r>
              <a:rPr kumimoji="1" lang="ja-JP" altLang="en-US" dirty="0">
                <a:solidFill>
                  <a:schemeClr val="tx1"/>
                </a:solidFill>
              </a:rPr>
              <a:t>荷物の搬出入や土日に学外者が自動車を一時的に大学構内へ入構させたい</a:t>
            </a:r>
            <a:endParaRPr kumimoji="1" lang="en-US" altLang="ja-JP" dirty="0">
              <a:solidFill>
                <a:schemeClr val="tx1"/>
              </a:solidFill>
            </a:endParaRPr>
          </a:p>
          <a:p>
            <a:pPr marL="0" indent="0">
              <a:spcBef>
                <a:spcPts val="600"/>
              </a:spcBef>
              <a:buNone/>
            </a:pPr>
            <a:r>
              <a:rPr kumimoji="1" lang="ja-JP" altLang="en-US" dirty="0">
                <a:solidFill>
                  <a:schemeClr val="tx1"/>
                </a:solidFill>
              </a:rPr>
              <a:t>場合、申請が必要です。</a:t>
            </a:r>
            <a:endParaRPr kumimoji="1" lang="en-US" altLang="ja-JP" dirty="0">
              <a:solidFill>
                <a:schemeClr val="tx1"/>
              </a:solidFill>
            </a:endParaRPr>
          </a:p>
          <a:p>
            <a:pPr marL="0" indent="0">
              <a:spcBef>
                <a:spcPts val="600"/>
              </a:spcBef>
              <a:buNone/>
            </a:pPr>
            <a:r>
              <a:rPr kumimoji="1" lang="ja-JP" altLang="en-US" dirty="0">
                <a:solidFill>
                  <a:srgbClr val="FF0000"/>
                </a:solidFill>
              </a:rPr>
              <a:t>入構日前日の１３時まで</a:t>
            </a:r>
            <a:r>
              <a:rPr kumimoji="1" lang="ja-JP" altLang="en-US" dirty="0">
                <a:solidFill>
                  <a:schemeClr val="tx1"/>
                </a:solidFill>
              </a:rPr>
              <a:t>に学生支援係へ提出してください。</a:t>
            </a:r>
            <a:endParaRPr kumimoji="1" lang="en-US" altLang="ja-JP" dirty="0">
              <a:solidFill>
                <a:schemeClr val="tx1"/>
              </a:solidFill>
            </a:endParaRPr>
          </a:p>
          <a:p>
            <a:pPr marL="0" indent="0">
              <a:spcBef>
                <a:spcPts val="600"/>
              </a:spcBef>
              <a:buNone/>
            </a:pPr>
            <a:r>
              <a:rPr lang="ja-JP" altLang="en-US" dirty="0">
                <a:solidFill>
                  <a:srgbClr val="FF0000"/>
                </a:solidFill>
              </a:rPr>
              <a:t>　</a:t>
            </a:r>
            <a:r>
              <a:rPr lang="en-US" altLang="ja-JP" dirty="0">
                <a:solidFill>
                  <a:srgbClr val="FF0000"/>
                </a:solidFill>
              </a:rPr>
              <a:t>※ </a:t>
            </a:r>
            <a:r>
              <a:rPr lang="ja-JP" altLang="en-US" dirty="0">
                <a:solidFill>
                  <a:srgbClr val="FF0000"/>
                </a:solidFill>
              </a:rPr>
              <a:t>青葉の森駐車場などの本学の近隣への無断駐車は、絶対に行わないで</a:t>
            </a:r>
            <a:endParaRPr lang="en-US" altLang="ja-JP" dirty="0">
              <a:solidFill>
                <a:srgbClr val="FF0000"/>
              </a:solidFill>
            </a:endParaRPr>
          </a:p>
          <a:p>
            <a:pPr marL="0" indent="0">
              <a:spcBef>
                <a:spcPts val="600"/>
              </a:spcBef>
              <a:buNone/>
            </a:pPr>
            <a:r>
              <a:rPr lang="ja-JP" altLang="en-US" dirty="0">
                <a:solidFill>
                  <a:srgbClr val="FF0000"/>
                </a:solidFill>
              </a:rPr>
              <a:t>　　 ください。</a:t>
            </a:r>
          </a:p>
          <a:p>
            <a:pPr marL="0" indent="0">
              <a:spcBef>
                <a:spcPts val="600"/>
              </a:spcBef>
              <a:buNone/>
            </a:pPr>
            <a:endParaRPr kumimoji="1" lang="ja-JP" altLang="en-US" dirty="0">
              <a:solidFill>
                <a:schemeClr val="tx1"/>
              </a:solidFill>
            </a:endParaRPr>
          </a:p>
          <a:p>
            <a:pPr marL="0" indent="0">
              <a:spcBef>
                <a:spcPts val="600"/>
              </a:spcBef>
              <a:buNone/>
            </a:pPr>
            <a:endParaRPr kumimoji="1" lang="ja-JP" altLang="en-US" dirty="0">
              <a:solidFill>
                <a:schemeClr val="tx1"/>
              </a:solidFill>
            </a:endParaRPr>
          </a:p>
          <a:p>
            <a:pPr marL="0" indent="0">
              <a:spcBef>
                <a:spcPts val="600"/>
              </a:spcBef>
              <a:buNone/>
            </a:pPr>
            <a:endParaRPr kumimoji="1" lang="ja-JP" altLang="en-US" dirty="0">
              <a:solidFill>
                <a:schemeClr val="tx1"/>
              </a:solidFill>
            </a:endParaRPr>
          </a:p>
          <a:p>
            <a:pPr marL="0" indent="0">
              <a:buNone/>
            </a:pPr>
            <a:endParaRPr kumimoji="1" lang="ja-JP" altLang="en-US" dirty="0">
              <a:solidFill>
                <a:schemeClr val="tx1"/>
              </a:solidFill>
            </a:endParaRPr>
          </a:p>
        </p:txBody>
      </p:sp>
    </p:spTree>
    <p:extLst>
      <p:ext uri="{BB962C8B-B14F-4D97-AF65-F5344CB8AC3E}">
        <p14:creationId xmlns:p14="http://schemas.microsoft.com/office/powerpoint/2010/main" val="1164425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401F87-B467-F2BC-A259-4814F2B198D6}"/>
              </a:ext>
            </a:extLst>
          </p:cNvPr>
          <p:cNvSpPr>
            <a:spLocks noGrp="1"/>
          </p:cNvSpPr>
          <p:nvPr>
            <p:ph type="title"/>
          </p:nvPr>
        </p:nvSpPr>
        <p:spPr>
          <a:xfrm>
            <a:off x="677333" y="609600"/>
            <a:ext cx="9051457" cy="698205"/>
          </a:xfrm>
        </p:spPr>
        <p:txBody>
          <a:bodyPr>
            <a:normAutofit/>
          </a:bodyPr>
          <a:lstStyle/>
          <a:p>
            <a:r>
              <a:rPr lang="ja-JP" altLang="en-US" sz="3200" dirty="0">
                <a:solidFill>
                  <a:schemeClr val="accent1">
                    <a:lumMod val="75000"/>
                  </a:schemeClr>
                </a:solidFill>
              </a:rPr>
              <a:t>２．課外活動に関する各種届出について</a:t>
            </a:r>
            <a:endParaRPr kumimoji="1" lang="ja-JP" altLang="en-US" sz="3200" dirty="0"/>
          </a:p>
        </p:txBody>
      </p:sp>
      <p:sp>
        <p:nvSpPr>
          <p:cNvPr id="4" name="コンテンツ プレースホルダー 2">
            <a:extLst>
              <a:ext uri="{FF2B5EF4-FFF2-40B4-BE49-F238E27FC236}">
                <a16:creationId xmlns:a16="http://schemas.microsoft.com/office/drawing/2014/main" id="{AF6DF683-0CA8-8486-0F43-95E1F2C2FB03}"/>
              </a:ext>
            </a:extLst>
          </p:cNvPr>
          <p:cNvSpPr txBox="1">
            <a:spLocks/>
          </p:cNvSpPr>
          <p:nvPr/>
        </p:nvSpPr>
        <p:spPr>
          <a:xfrm>
            <a:off x="677333" y="1307805"/>
            <a:ext cx="8785643" cy="494059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a:spcBef>
                <a:spcPts val="600"/>
              </a:spcBef>
              <a:buClr>
                <a:schemeClr val="accent1">
                  <a:lumMod val="75000"/>
                </a:schemeClr>
              </a:buClr>
              <a:buSzPct val="100000"/>
              <a:buFont typeface="+mj-ea"/>
              <a:buAutoNum type="circleNumDbPlain" startAt="4"/>
            </a:pPr>
            <a:r>
              <a:rPr lang="ja-JP" altLang="en-US" dirty="0">
                <a:solidFill>
                  <a:schemeClr val="tx1"/>
                </a:solidFill>
              </a:rPr>
              <a:t>催物届</a:t>
            </a:r>
            <a:endParaRPr lang="en-US" altLang="ja-JP" dirty="0">
              <a:solidFill>
                <a:schemeClr val="tx1"/>
              </a:solidFill>
            </a:endParaRPr>
          </a:p>
          <a:p>
            <a:pPr marL="0" indent="0">
              <a:spcBef>
                <a:spcPts val="600"/>
              </a:spcBef>
              <a:buSzPct val="100000"/>
              <a:buNone/>
            </a:pPr>
            <a:r>
              <a:rPr lang="ja-JP" altLang="en-US" dirty="0">
                <a:solidFill>
                  <a:schemeClr val="tx1"/>
                </a:solidFill>
              </a:rPr>
              <a:t>学内で演奏会等のイベントを開催する場合に必要です。</a:t>
            </a:r>
            <a:endParaRPr lang="en-US" altLang="ja-JP" dirty="0">
              <a:solidFill>
                <a:schemeClr val="tx1"/>
              </a:solidFill>
            </a:endParaRPr>
          </a:p>
          <a:p>
            <a:pPr marL="0" indent="0">
              <a:spcBef>
                <a:spcPts val="600"/>
              </a:spcBef>
              <a:buFont typeface="Wingdings 3" charset="2"/>
              <a:buNone/>
            </a:pPr>
            <a:r>
              <a:rPr lang="ja-JP" altLang="en-US" dirty="0">
                <a:solidFill>
                  <a:srgbClr val="FF0000"/>
                </a:solidFill>
              </a:rPr>
              <a:t>７日前まで</a:t>
            </a:r>
            <a:r>
              <a:rPr lang="ja-JP" altLang="en-US" dirty="0">
                <a:solidFill>
                  <a:schemeClr val="tx1"/>
                </a:solidFill>
              </a:rPr>
              <a:t>に学生企画係へ提出してください。</a:t>
            </a:r>
            <a:endParaRPr lang="en-US" altLang="ja-JP" dirty="0">
              <a:solidFill>
                <a:schemeClr val="tx1"/>
              </a:solidFill>
            </a:endParaRPr>
          </a:p>
          <a:p>
            <a:pPr marL="0" indent="0">
              <a:spcBef>
                <a:spcPts val="600"/>
              </a:spcBef>
              <a:buFont typeface="Wingdings 3" charset="2"/>
              <a:buNone/>
            </a:pPr>
            <a:endParaRPr lang="en-US" altLang="ja-JP" dirty="0">
              <a:solidFill>
                <a:schemeClr val="tx1"/>
              </a:solidFill>
            </a:endParaRPr>
          </a:p>
          <a:p>
            <a:pPr>
              <a:spcBef>
                <a:spcPts val="600"/>
              </a:spcBef>
              <a:buClr>
                <a:schemeClr val="accent1">
                  <a:lumMod val="75000"/>
                </a:schemeClr>
              </a:buClr>
              <a:buSzPct val="100000"/>
              <a:buFont typeface="+mj-ea"/>
              <a:buAutoNum type="circleNumDbPlain" startAt="5"/>
            </a:pPr>
            <a:r>
              <a:rPr lang="ja-JP" altLang="en-US" dirty="0">
                <a:solidFill>
                  <a:schemeClr val="tx1"/>
                </a:solidFill>
              </a:rPr>
              <a:t>代表者・顧問教員変更届</a:t>
            </a:r>
            <a:endParaRPr lang="en-US" altLang="ja-JP" dirty="0">
              <a:solidFill>
                <a:schemeClr val="tx1"/>
              </a:solidFill>
            </a:endParaRPr>
          </a:p>
          <a:p>
            <a:pPr marL="0" indent="0">
              <a:spcBef>
                <a:spcPts val="600"/>
              </a:spcBef>
              <a:buSzPct val="100000"/>
              <a:buNone/>
            </a:pPr>
            <a:r>
              <a:rPr lang="ja-JP" altLang="en-US" dirty="0">
                <a:solidFill>
                  <a:schemeClr val="tx1"/>
                </a:solidFill>
              </a:rPr>
              <a:t>代表者・顧問教員が変更になった場合に必要です。</a:t>
            </a:r>
            <a:endParaRPr lang="en-US" altLang="ja-JP" dirty="0">
              <a:solidFill>
                <a:schemeClr val="tx1"/>
              </a:solidFill>
            </a:endParaRPr>
          </a:p>
          <a:p>
            <a:pPr marL="0" indent="0">
              <a:spcBef>
                <a:spcPts val="600"/>
              </a:spcBef>
              <a:buSzPct val="100000"/>
              <a:buNone/>
            </a:pPr>
            <a:r>
              <a:rPr lang="ja-JP" altLang="en-US" dirty="0">
                <a:solidFill>
                  <a:schemeClr val="tx1"/>
                </a:solidFill>
              </a:rPr>
              <a:t>学生企画係へ提出してください。</a:t>
            </a:r>
            <a:endParaRPr lang="en-US" altLang="ja-JP" dirty="0">
              <a:solidFill>
                <a:schemeClr val="tx1"/>
              </a:solidFill>
            </a:endParaRPr>
          </a:p>
          <a:p>
            <a:pPr marL="0" indent="0">
              <a:spcBef>
                <a:spcPts val="600"/>
              </a:spcBef>
              <a:buSzPct val="100000"/>
              <a:buNone/>
            </a:pPr>
            <a:endParaRPr lang="en-US" altLang="ja-JP" dirty="0">
              <a:solidFill>
                <a:schemeClr val="tx1"/>
              </a:solidFill>
            </a:endParaRPr>
          </a:p>
          <a:p>
            <a:pPr marL="0" indent="0">
              <a:spcBef>
                <a:spcPts val="600"/>
              </a:spcBef>
              <a:buSzPct val="100000"/>
              <a:buNone/>
            </a:pPr>
            <a:endParaRPr lang="en-US" altLang="ja-JP" dirty="0">
              <a:solidFill>
                <a:schemeClr val="tx1"/>
              </a:solidFill>
            </a:endParaRPr>
          </a:p>
          <a:p>
            <a:pPr marL="0" indent="0">
              <a:spcBef>
                <a:spcPts val="600"/>
              </a:spcBef>
              <a:buSzPct val="100000"/>
              <a:buNone/>
            </a:pPr>
            <a:r>
              <a:rPr lang="ja-JP" altLang="en-US" dirty="0">
                <a:solidFill>
                  <a:schemeClr val="tx1"/>
                </a:solidFill>
              </a:rPr>
              <a:t>その他、体育施設や萩朋会館を使用する場合等</a:t>
            </a:r>
            <a:endParaRPr lang="en-US" altLang="ja-JP" dirty="0">
              <a:solidFill>
                <a:schemeClr val="tx1"/>
              </a:solidFill>
            </a:endParaRPr>
          </a:p>
          <a:p>
            <a:pPr marL="0" indent="0">
              <a:spcBef>
                <a:spcPts val="600"/>
              </a:spcBef>
              <a:buSzPct val="100000"/>
              <a:buNone/>
            </a:pPr>
            <a:r>
              <a:rPr lang="ja-JP" altLang="en-US" dirty="0">
                <a:solidFill>
                  <a:schemeClr val="tx1"/>
                </a:solidFill>
              </a:rPr>
              <a:t>手続きが必要な場合があります。</a:t>
            </a:r>
            <a:endParaRPr lang="en-US" altLang="ja-JP" dirty="0">
              <a:solidFill>
                <a:schemeClr val="tx1"/>
              </a:solidFill>
            </a:endParaRPr>
          </a:p>
          <a:p>
            <a:pPr marL="0" indent="0">
              <a:spcBef>
                <a:spcPts val="600"/>
              </a:spcBef>
              <a:buSzPct val="100000"/>
              <a:buNone/>
            </a:pPr>
            <a:r>
              <a:rPr lang="ja-JP" altLang="en-US" dirty="0">
                <a:solidFill>
                  <a:schemeClr val="tx1"/>
                </a:solidFill>
              </a:rPr>
              <a:t>質問等があれば、学生課学生企画係（５番窓口）へお問い合わせください。</a:t>
            </a:r>
          </a:p>
          <a:p>
            <a:pPr marL="0" indent="0">
              <a:spcBef>
                <a:spcPts val="600"/>
              </a:spcBef>
              <a:buFont typeface="Wingdings 3" charset="2"/>
              <a:buNone/>
            </a:pPr>
            <a:endParaRPr lang="ja-JP" altLang="en-US" dirty="0">
              <a:solidFill>
                <a:schemeClr val="tx1"/>
              </a:solidFill>
            </a:endParaRPr>
          </a:p>
          <a:p>
            <a:pPr marL="0" indent="0">
              <a:spcBef>
                <a:spcPts val="600"/>
              </a:spcBef>
              <a:buFont typeface="Wingdings 3" charset="2"/>
              <a:buNone/>
            </a:pPr>
            <a:endParaRPr lang="ja-JP" altLang="en-US" dirty="0">
              <a:solidFill>
                <a:schemeClr val="tx1"/>
              </a:solidFill>
            </a:endParaRPr>
          </a:p>
        </p:txBody>
      </p:sp>
    </p:spTree>
    <p:extLst>
      <p:ext uri="{BB962C8B-B14F-4D97-AF65-F5344CB8AC3E}">
        <p14:creationId xmlns:p14="http://schemas.microsoft.com/office/powerpoint/2010/main" val="999190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CD339B-578D-49EB-986E-11621BDA631E}"/>
              </a:ext>
            </a:extLst>
          </p:cNvPr>
          <p:cNvSpPr>
            <a:spLocks noGrp="1"/>
          </p:cNvSpPr>
          <p:nvPr>
            <p:ph type="title"/>
          </p:nvPr>
        </p:nvSpPr>
        <p:spPr>
          <a:xfrm>
            <a:off x="677334" y="609600"/>
            <a:ext cx="8596668" cy="571500"/>
          </a:xfrm>
        </p:spPr>
        <p:txBody>
          <a:bodyPr>
            <a:normAutofit fontScale="90000"/>
          </a:bodyPr>
          <a:lstStyle/>
          <a:p>
            <a:r>
              <a:rPr lang="ja-JP" altLang="en-US" dirty="0">
                <a:solidFill>
                  <a:schemeClr val="accent1">
                    <a:lumMod val="75000"/>
                  </a:schemeClr>
                </a:solidFill>
              </a:rPr>
              <a:t>３．新入生勧誘について</a:t>
            </a:r>
            <a:endParaRPr kumimoji="1" lang="ja-JP" altLang="en-US" dirty="0"/>
          </a:p>
        </p:txBody>
      </p:sp>
      <p:sp>
        <p:nvSpPr>
          <p:cNvPr id="3" name="コンテンツ プレースホルダー 2">
            <a:extLst>
              <a:ext uri="{FF2B5EF4-FFF2-40B4-BE49-F238E27FC236}">
                <a16:creationId xmlns:a16="http://schemas.microsoft.com/office/drawing/2014/main" id="{1DD3613A-084A-45C1-A146-09342DA06AB4}"/>
              </a:ext>
            </a:extLst>
          </p:cNvPr>
          <p:cNvSpPr>
            <a:spLocks noGrp="1"/>
          </p:cNvSpPr>
          <p:nvPr>
            <p:ph idx="1"/>
          </p:nvPr>
        </p:nvSpPr>
        <p:spPr>
          <a:xfrm>
            <a:off x="677334" y="1272579"/>
            <a:ext cx="8596668" cy="2944333"/>
          </a:xfrm>
        </p:spPr>
        <p:txBody>
          <a:bodyPr>
            <a:normAutofit/>
          </a:bodyPr>
          <a:lstStyle/>
          <a:p>
            <a:pPr marL="0">
              <a:spcBef>
                <a:spcPts val="600"/>
              </a:spcBef>
              <a:buClr>
                <a:schemeClr val="accent1">
                  <a:lumMod val="75000"/>
                </a:schemeClr>
              </a:buClr>
              <a:buSzPct val="100000"/>
              <a:buFont typeface="+mj-ea"/>
              <a:buAutoNum type="circleNumDbPlain"/>
            </a:pPr>
            <a:r>
              <a:rPr kumimoji="1" lang="ja-JP" altLang="en-US" dirty="0">
                <a:solidFill>
                  <a:schemeClr val="tx1">
                    <a:lumMod val="95000"/>
                    <a:lumOff val="5000"/>
                  </a:schemeClr>
                </a:solidFill>
              </a:rPr>
              <a:t>ホームページ掲載について</a:t>
            </a:r>
            <a:endParaRPr kumimoji="1" lang="en-US" altLang="ja-JP" dirty="0">
              <a:solidFill>
                <a:schemeClr val="tx1">
                  <a:lumMod val="95000"/>
                  <a:lumOff val="5000"/>
                </a:schemeClr>
              </a:solidFill>
            </a:endParaRPr>
          </a:p>
          <a:p>
            <a:pPr marL="0" indent="0">
              <a:spcBef>
                <a:spcPts val="600"/>
              </a:spcBef>
              <a:buNone/>
            </a:pPr>
            <a:r>
              <a:rPr kumimoji="1" lang="ja-JP" altLang="en-US" dirty="0">
                <a:solidFill>
                  <a:schemeClr val="tx1">
                    <a:lumMod val="95000"/>
                    <a:lumOff val="5000"/>
                  </a:schemeClr>
                </a:solidFill>
              </a:rPr>
              <a:t>本学ホームページの課外活動一覧ページ</a:t>
            </a:r>
          </a:p>
          <a:p>
            <a:pPr marL="0" indent="0">
              <a:spcBef>
                <a:spcPts val="600"/>
              </a:spcBef>
              <a:buNone/>
            </a:pPr>
            <a:r>
              <a:rPr kumimoji="1" lang="en-US" altLang="ja-JP" dirty="0">
                <a:solidFill>
                  <a:schemeClr val="accent1">
                    <a:lumMod val="75000"/>
                  </a:schemeClr>
                </a:solidFill>
                <a:hlinkClick r:id="rId2">
                  <a:extLst>
                    <a:ext uri="{A12FA001-AC4F-418D-AE19-62706E023703}">
                      <ahyp:hlinkClr xmlns:ahyp="http://schemas.microsoft.com/office/drawing/2018/hyperlinkcolor" val="tx"/>
                    </a:ext>
                  </a:extLst>
                </a:hlinkClick>
              </a:rPr>
              <a:t>https://www.miyakyo-u.ac.jp/campuslife/circle-data/index.html</a:t>
            </a:r>
            <a:endParaRPr kumimoji="1" lang="en-US" altLang="ja-JP" dirty="0">
              <a:solidFill>
                <a:schemeClr val="accent1">
                  <a:lumMod val="75000"/>
                </a:schemeClr>
              </a:solidFill>
            </a:endParaRPr>
          </a:p>
          <a:p>
            <a:pPr marL="0" indent="0">
              <a:spcBef>
                <a:spcPts val="600"/>
              </a:spcBef>
              <a:buNone/>
            </a:pPr>
            <a:r>
              <a:rPr kumimoji="1" lang="ja-JP" altLang="en-US" dirty="0">
                <a:solidFill>
                  <a:schemeClr val="tx1">
                    <a:lumMod val="95000"/>
                    <a:lumOff val="5000"/>
                  </a:schemeClr>
                </a:solidFill>
              </a:rPr>
              <a:t>に、新入生勧誘についての情報をアップすることができます。</a:t>
            </a:r>
          </a:p>
          <a:p>
            <a:pPr marL="0" indent="0">
              <a:spcBef>
                <a:spcPts val="600"/>
              </a:spcBef>
              <a:buNone/>
            </a:pPr>
            <a:r>
              <a:rPr kumimoji="1" lang="ja-JP" altLang="en-US" dirty="0">
                <a:solidFill>
                  <a:schemeClr val="tx1">
                    <a:lumMod val="95000"/>
                    <a:lumOff val="5000"/>
                  </a:schemeClr>
                </a:solidFill>
              </a:rPr>
              <a:t>希望があれば、団体</a:t>
            </a:r>
            <a:r>
              <a:rPr lang="ja-JP" altLang="en-US" dirty="0">
                <a:solidFill>
                  <a:schemeClr val="tx1">
                    <a:lumMod val="95000"/>
                    <a:lumOff val="5000"/>
                  </a:schemeClr>
                </a:solidFill>
              </a:rPr>
              <a:t>紹介依頼書を</a:t>
            </a:r>
            <a:endParaRPr lang="en-US" altLang="ja-JP" dirty="0">
              <a:solidFill>
                <a:schemeClr val="tx1">
                  <a:lumMod val="95000"/>
                  <a:lumOff val="5000"/>
                </a:schemeClr>
              </a:solidFill>
            </a:endParaRPr>
          </a:p>
          <a:p>
            <a:pPr marL="0" indent="0">
              <a:spcBef>
                <a:spcPts val="600"/>
              </a:spcBef>
              <a:buNone/>
            </a:pPr>
            <a:r>
              <a:rPr kumimoji="1" lang="ja-JP" altLang="en-US" dirty="0">
                <a:solidFill>
                  <a:schemeClr val="tx1">
                    <a:lumMod val="95000"/>
                    <a:lumOff val="5000"/>
                  </a:schemeClr>
                </a:solidFill>
              </a:rPr>
              <a:t>学生企画係</a:t>
            </a:r>
            <a:r>
              <a:rPr lang="ja-JP" altLang="en-US" dirty="0">
                <a:solidFill>
                  <a:schemeClr val="tx1">
                    <a:lumMod val="95000"/>
                    <a:lumOff val="5000"/>
                  </a:schemeClr>
                </a:solidFill>
              </a:rPr>
              <a:t>へ</a:t>
            </a:r>
            <a:r>
              <a:rPr kumimoji="1" lang="ja-JP" altLang="en-US" dirty="0">
                <a:solidFill>
                  <a:schemeClr val="tx1">
                    <a:lumMod val="95000"/>
                    <a:lumOff val="5000"/>
                  </a:schemeClr>
                </a:solidFill>
              </a:rPr>
              <a:t>メールで提出してください。</a:t>
            </a:r>
          </a:p>
          <a:p>
            <a:pPr marL="0">
              <a:spcBef>
                <a:spcPts val="600"/>
              </a:spcBef>
            </a:pPr>
            <a:endParaRPr kumimoji="1" lang="ja-JP" altLang="en-US" dirty="0"/>
          </a:p>
        </p:txBody>
      </p:sp>
      <p:sp>
        <p:nvSpPr>
          <p:cNvPr id="12" name="円弧 11">
            <a:extLst>
              <a:ext uri="{FF2B5EF4-FFF2-40B4-BE49-F238E27FC236}">
                <a16:creationId xmlns:a16="http://schemas.microsoft.com/office/drawing/2014/main" id="{43EE1B6D-A0A8-4F11-A15E-96A3F2013CBF}"/>
              </a:ext>
            </a:extLst>
          </p:cNvPr>
          <p:cNvSpPr/>
          <p:nvPr/>
        </p:nvSpPr>
        <p:spPr>
          <a:xfrm rot="10012077" flipH="1">
            <a:off x="3942350" y="4253128"/>
            <a:ext cx="2624257" cy="897856"/>
          </a:xfrm>
          <a:prstGeom prst="arc">
            <a:avLst>
              <a:gd name="adj1" fmla="val 10503248"/>
              <a:gd name="adj2" fmla="val 20931087"/>
            </a:avLst>
          </a:pr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3" name="グラフィックス 12" descr="人の集団 枠線">
            <a:extLst>
              <a:ext uri="{FF2B5EF4-FFF2-40B4-BE49-F238E27FC236}">
                <a16:creationId xmlns:a16="http://schemas.microsoft.com/office/drawing/2014/main" id="{A1980C07-BD8E-4225-9DE1-B182B389B4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3087" y="5520111"/>
            <a:ext cx="658764" cy="658764"/>
          </a:xfrm>
          <a:prstGeom prst="rect">
            <a:avLst/>
          </a:prstGeom>
        </p:spPr>
      </p:pic>
      <p:pic>
        <p:nvPicPr>
          <p:cNvPr id="14" name="グラフィックス 13" descr="ユーザー 単色塗りつぶし">
            <a:extLst>
              <a:ext uri="{FF2B5EF4-FFF2-40B4-BE49-F238E27FC236}">
                <a16:creationId xmlns:a16="http://schemas.microsoft.com/office/drawing/2014/main" id="{ACD81D09-A978-4A7A-B80F-942A47ABEA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50137" y="5366696"/>
            <a:ext cx="914400" cy="914400"/>
          </a:xfrm>
          <a:prstGeom prst="rect">
            <a:avLst/>
          </a:prstGeom>
        </p:spPr>
      </p:pic>
      <p:pic>
        <p:nvPicPr>
          <p:cNvPr id="15" name="グラフィックス 14" descr="ユーザー 単色塗りつぶし">
            <a:extLst>
              <a:ext uri="{FF2B5EF4-FFF2-40B4-BE49-F238E27FC236}">
                <a16:creationId xmlns:a16="http://schemas.microsoft.com/office/drawing/2014/main" id="{B409597D-B81A-44ED-9185-2640B66587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3493" y="5385746"/>
            <a:ext cx="914400" cy="914400"/>
          </a:xfrm>
          <a:prstGeom prst="rect">
            <a:avLst/>
          </a:prstGeom>
        </p:spPr>
      </p:pic>
      <p:sp>
        <p:nvSpPr>
          <p:cNvPr id="16" name="テキスト ボックス 15">
            <a:extLst>
              <a:ext uri="{FF2B5EF4-FFF2-40B4-BE49-F238E27FC236}">
                <a16:creationId xmlns:a16="http://schemas.microsoft.com/office/drawing/2014/main" id="{07E34DE1-87C1-4D64-94C1-3A11FE56D86D}"/>
              </a:ext>
            </a:extLst>
          </p:cNvPr>
          <p:cNvSpPr txBox="1"/>
          <p:nvPr/>
        </p:nvSpPr>
        <p:spPr>
          <a:xfrm>
            <a:off x="2008839" y="6197173"/>
            <a:ext cx="1949210" cy="369332"/>
          </a:xfrm>
          <a:prstGeom prst="rect">
            <a:avLst/>
          </a:prstGeom>
          <a:noFill/>
        </p:spPr>
        <p:txBody>
          <a:bodyPr wrap="square" rtlCol="0">
            <a:spAutoFit/>
          </a:bodyPr>
          <a:lstStyle/>
          <a:p>
            <a:r>
              <a:rPr kumimoji="1" lang="ja-JP" altLang="en-US" b="1" dirty="0">
                <a:solidFill>
                  <a:schemeClr val="accent2">
                    <a:lumMod val="75000"/>
                  </a:schemeClr>
                </a:solidFill>
              </a:rPr>
              <a:t>サークル代表者</a:t>
            </a:r>
          </a:p>
        </p:txBody>
      </p:sp>
      <p:sp>
        <p:nvSpPr>
          <p:cNvPr id="17" name="テキスト ボックス 16">
            <a:extLst>
              <a:ext uri="{FF2B5EF4-FFF2-40B4-BE49-F238E27FC236}">
                <a16:creationId xmlns:a16="http://schemas.microsoft.com/office/drawing/2014/main" id="{1DFD33CE-2DFE-41FF-B12C-14FCCC561019}"/>
              </a:ext>
            </a:extLst>
          </p:cNvPr>
          <p:cNvSpPr txBox="1"/>
          <p:nvPr/>
        </p:nvSpPr>
        <p:spPr>
          <a:xfrm>
            <a:off x="6173246" y="6231137"/>
            <a:ext cx="1467247" cy="369332"/>
          </a:xfrm>
          <a:prstGeom prst="rect">
            <a:avLst/>
          </a:prstGeom>
          <a:noFill/>
        </p:spPr>
        <p:txBody>
          <a:bodyPr wrap="square" rtlCol="0">
            <a:spAutoFit/>
          </a:bodyPr>
          <a:lstStyle/>
          <a:p>
            <a:r>
              <a:rPr kumimoji="1" lang="ja-JP" altLang="en-US" b="1" dirty="0">
                <a:solidFill>
                  <a:schemeClr val="accent2">
                    <a:lumMod val="75000"/>
                  </a:schemeClr>
                </a:solidFill>
              </a:rPr>
              <a:t>学生企画係</a:t>
            </a:r>
          </a:p>
        </p:txBody>
      </p:sp>
      <p:cxnSp>
        <p:nvCxnSpPr>
          <p:cNvPr id="19" name="直線矢印コネクタ 18">
            <a:extLst>
              <a:ext uri="{FF2B5EF4-FFF2-40B4-BE49-F238E27FC236}">
                <a16:creationId xmlns:a16="http://schemas.microsoft.com/office/drawing/2014/main" id="{CA84BF92-FD0F-4702-803A-4A2A7515A434}"/>
              </a:ext>
            </a:extLst>
          </p:cNvPr>
          <p:cNvCxnSpPr>
            <a:cxnSpLocks/>
          </p:cNvCxnSpPr>
          <p:nvPr/>
        </p:nvCxnSpPr>
        <p:spPr>
          <a:xfrm>
            <a:off x="3564784" y="6019108"/>
            <a:ext cx="271329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1" name="グラフィックス 20" descr="電子メール 単色塗りつぶし">
            <a:extLst>
              <a:ext uri="{FF2B5EF4-FFF2-40B4-BE49-F238E27FC236}">
                <a16:creationId xmlns:a16="http://schemas.microsoft.com/office/drawing/2014/main" id="{96EBF7B1-EE9E-419B-9731-1E874E5F5B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88862" y="5413480"/>
            <a:ext cx="564530" cy="564530"/>
          </a:xfrm>
          <a:prstGeom prst="rect">
            <a:avLst/>
          </a:prstGeom>
        </p:spPr>
      </p:pic>
      <p:pic>
        <p:nvPicPr>
          <p:cNvPr id="23" name="グラフィックス 22" descr="画像 単色塗りつぶし">
            <a:extLst>
              <a:ext uri="{FF2B5EF4-FFF2-40B4-BE49-F238E27FC236}">
                <a16:creationId xmlns:a16="http://schemas.microsoft.com/office/drawing/2014/main" id="{A672B925-B396-4861-B0EA-D2CB3D7A7B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19657" y="5632608"/>
            <a:ext cx="343867" cy="343867"/>
          </a:xfrm>
          <a:prstGeom prst="rect">
            <a:avLst/>
          </a:prstGeom>
        </p:spPr>
      </p:pic>
      <p:pic>
        <p:nvPicPr>
          <p:cNvPr id="25" name="図 24" descr="ロゴ, 会社名&#10;&#10;自動的に生成された説明">
            <a:extLst>
              <a:ext uri="{FF2B5EF4-FFF2-40B4-BE49-F238E27FC236}">
                <a16:creationId xmlns:a16="http://schemas.microsoft.com/office/drawing/2014/main" id="{D39BCA60-5C5F-4988-A592-A4D0E65A0BE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6194" y="5650717"/>
            <a:ext cx="325758" cy="325758"/>
          </a:xfrm>
          <a:prstGeom prst="rect">
            <a:avLst/>
          </a:prstGeom>
        </p:spPr>
      </p:pic>
      <p:pic>
        <p:nvPicPr>
          <p:cNvPr id="29" name="グラフィックス 28" descr="ドキュメント 単色塗りつぶし">
            <a:extLst>
              <a:ext uri="{FF2B5EF4-FFF2-40B4-BE49-F238E27FC236}">
                <a16:creationId xmlns:a16="http://schemas.microsoft.com/office/drawing/2014/main" id="{0902FBEF-531E-4808-9366-4FF169D6A76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18823" y="5648628"/>
            <a:ext cx="322997" cy="322997"/>
          </a:xfrm>
          <a:prstGeom prst="rect">
            <a:avLst/>
          </a:prstGeom>
        </p:spPr>
      </p:pic>
      <p:sp>
        <p:nvSpPr>
          <p:cNvPr id="30" name="テキスト ボックス 29">
            <a:extLst>
              <a:ext uri="{FF2B5EF4-FFF2-40B4-BE49-F238E27FC236}">
                <a16:creationId xmlns:a16="http://schemas.microsoft.com/office/drawing/2014/main" id="{77B8E888-3F7D-48FE-8FAF-BC9133D98BB5}"/>
              </a:ext>
            </a:extLst>
          </p:cNvPr>
          <p:cNvSpPr txBox="1"/>
          <p:nvPr/>
        </p:nvSpPr>
        <p:spPr>
          <a:xfrm>
            <a:off x="4671952" y="6115912"/>
            <a:ext cx="546920" cy="253916"/>
          </a:xfrm>
          <a:prstGeom prst="rect">
            <a:avLst/>
          </a:prstGeom>
          <a:noFill/>
        </p:spPr>
        <p:txBody>
          <a:bodyPr wrap="square" rtlCol="0">
            <a:spAutoFit/>
          </a:bodyPr>
          <a:lstStyle/>
          <a:p>
            <a:r>
              <a:rPr kumimoji="1" lang="ja-JP" altLang="en-US" sz="1050" dirty="0"/>
              <a:t>送信</a:t>
            </a:r>
          </a:p>
        </p:txBody>
      </p:sp>
      <p:pic>
        <p:nvPicPr>
          <p:cNvPr id="9" name="図 8">
            <a:extLst>
              <a:ext uri="{FF2B5EF4-FFF2-40B4-BE49-F238E27FC236}">
                <a16:creationId xmlns:a16="http://schemas.microsoft.com/office/drawing/2014/main" id="{56CAFDA6-7FF7-1828-20C1-E094CD112778}"/>
              </a:ext>
            </a:extLst>
          </p:cNvPr>
          <p:cNvPicPr>
            <a:picLocks noChangeAspect="1"/>
          </p:cNvPicPr>
          <p:nvPr/>
        </p:nvPicPr>
        <p:blipFill>
          <a:blip r:embed="rId14"/>
          <a:stretch>
            <a:fillRect/>
          </a:stretch>
        </p:blipFill>
        <p:spPr>
          <a:xfrm>
            <a:off x="5957292" y="2671512"/>
            <a:ext cx="2527490" cy="1920451"/>
          </a:xfrm>
          <a:prstGeom prst="rect">
            <a:avLst/>
          </a:prstGeom>
        </p:spPr>
      </p:pic>
      <p:pic>
        <p:nvPicPr>
          <p:cNvPr id="18" name="図 17">
            <a:extLst>
              <a:ext uri="{FF2B5EF4-FFF2-40B4-BE49-F238E27FC236}">
                <a16:creationId xmlns:a16="http://schemas.microsoft.com/office/drawing/2014/main" id="{89D6735E-0A5F-71CC-7607-14DE98EBEDE9}"/>
              </a:ext>
            </a:extLst>
          </p:cNvPr>
          <p:cNvPicPr>
            <a:picLocks noChangeAspect="1"/>
          </p:cNvPicPr>
          <p:nvPr/>
        </p:nvPicPr>
        <p:blipFill>
          <a:blip r:embed="rId15"/>
          <a:stretch>
            <a:fillRect/>
          </a:stretch>
        </p:blipFill>
        <p:spPr>
          <a:xfrm>
            <a:off x="2267380" y="3530010"/>
            <a:ext cx="2274932" cy="1325590"/>
          </a:xfrm>
          <a:prstGeom prst="rect">
            <a:avLst/>
          </a:prstGeom>
        </p:spPr>
      </p:pic>
      <p:pic>
        <p:nvPicPr>
          <p:cNvPr id="6" name="図 5" descr="図形&#10;&#10;中程度の精度で自動的に生成された説明">
            <a:extLst>
              <a:ext uri="{FF2B5EF4-FFF2-40B4-BE49-F238E27FC236}">
                <a16:creationId xmlns:a16="http://schemas.microsoft.com/office/drawing/2014/main" id="{743DD694-5478-CDA4-6FCC-4E52AAB6DCF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38217" y="5687610"/>
            <a:ext cx="233776" cy="238939"/>
          </a:xfrm>
          <a:prstGeom prst="rect">
            <a:avLst/>
          </a:prstGeom>
        </p:spPr>
      </p:pic>
    </p:spTree>
    <p:extLst>
      <p:ext uri="{BB962C8B-B14F-4D97-AF65-F5344CB8AC3E}">
        <p14:creationId xmlns:p14="http://schemas.microsoft.com/office/powerpoint/2010/main" val="304038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E225F4D0-62AE-4E05-A42E-228C7E877050}"/>
              </a:ext>
            </a:extLst>
          </p:cNvPr>
          <p:cNvSpPr>
            <a:spLocks noGrp="1"/>
          </p:cNvSpPr>
          <p:nvPr>
            <p:ph type="title"/>
          </p:nvPr>
        </p:nvSpPr>
        <p:spPr>
          <a:xfrm>
            <a:off x="677863" y="609600"/>
            <a:ext cx="8596312" cy="609600"/>
          </a:xfrm>
        </p:spPr>
        <p:txBody>
          <a:bodyPr>
            <a:normAutofit fontScale="90000"/>
          </a:bodyPr>
          <a:lstStyle/>
          <a:p>
            <a:r>
              <a:rPr lang="ja-JP" altLang="en-US" dirty="0">
                <a:solidFill>
                  <a:schemeClr val="accent1">
                    <a:lumMod val="75000"/>
                  </a:schemeClr>
                </a:solidFill>
              </a:rPr>
              <a:t>３．新入生勧誘について</a:t>
            </a:r>
            <a:endParaRPr kumimoji="1" lang="ja-JP" altLang="en-US" dirty="0"/>
          </a:p>
        </p:txBody>
      </p:sp>
      <p:sp>
        <p:nvSpPr>
          <p:cNvPr id="5" name="コンテンツ プレースホルダー 2">
            <a:extLst>
              <a:ext uri="{FF2B5EF4-FFF2-40B4-BE49-F238E27FC236}">
                <a16:creationId xmlns:a16="http://schemas.microsoft.com/office/drawing/2014/main" id="{30B2F7AA-BB4A-4BEA-B918-EC22F4D093C3}"/>
              </a:ext>
            </a:extLst>
          </p:cNvPr>
          <p:cNvSpPr>
            <a:spLocks noGrp="1"/>
          </p:cNvSpPr>
          <p:nvPr>
            <p:ph idx="1"/>
          </p:nvPr>
        </p:nvSpPr>
        <p:spPr>
          <a:xfrm>
            <a:off x="677334" y="1181101"/>
            <a:ext cx="8596668" cy="864640"/>
          </a:xfrm>
        </p:spPr>
        <p:txBody>
          <a:bodyPr>
            <a:normAutofit/>
          </a:bodyPr>
          <a:lstStyle/>
          <a:p>
            <a:pPr>
              <a:spcBef>
                <a:spcPts val="600"/>
              </a:spcBef>
              <a:buClr>
                <a:schemeClr val="accent1">
                  <a:lumMod val="75000"/>
                </a:schemeClr>
              </a:buClr>
              <a:buSzPct val="100000"/>
              <a:buFont typeface="+mj-ea"/>
              <a:buAutoNum type="circleNumDbPlain" startAt="2"/>
            </a:pPr>
            <a:r>
              <a:rPr kumimoji="1" lang="ja-JP" altLang="en-US" dirty="0"/>
              <a:t>ホームページ作成について</a:t>
            </a:r>
            <a:endParaRPr kumimoji="1" lang="en-US" altLang="ja-JP" dirty="0"/>
          </a:p>
          <a:p>
            <a:pPr marL="0" indent="0">
              <a:spcBef>
                <a:spcPts val="600"/>
              </a:spcBef>
              <a:buNone/>
            </a:pPr>
            <a:r>
              <a:rPr kumimoji="1" lang="ja-JP" altLang="en-US" dirty="0"/>
              <a:t>宮城教育大学アカウントで</a:t>
            </a:r>
            <a:r>
              <a:rPr kumimoji="1" lang="en-US" altLang="ja-JP" dirty="0"/>
              <a:t>Web</a:t>
            </a:r>
            <a:r>
              <a:rPr kumimoji="1" lang="ja-JP" altLang="en-US" dirty="0"/>
              <a:t>サイトを作成することができます。</a:t>
            </a:r>
          </a:p>
          <a:p>
            <a:pPr>
              <a:spcBef>
                <a:spcPts val="600"/>
              </a:spcBef>
            </a:pPr>
            <a:endParaRPr kumimoji="1" lang="ja-JP" altLang="en-US" dirty="0"/>
          </a:p>
        </p:txBody>
      </p:sp>
      <p:pic>
        <p:nvPicPr>
          <p:cNvPr id="9" name="図 8">
            <a:extLst>
              <a:ext uri="{FF2B5EF4-FFF2-40B4-BE49-F238E27FC236}">
                <a16:creationId xmlns:a16="http://schemas.microsoft.com/office/drawing/2014/main" id="{7C9E1F46-7FAC-4888-9AF0-30D6DB313826}"/>
              </a:ext>
            </a:extLst>
          </p:cNvPr>
          <p:cNvPicPr>
            <a:picLocks noChangeAspect="1"/>
          </p:cNvPicPr>
          <p:nvPr/>
        </p:nvPicPr>
        <p:blipFill rotWithShape="1">
          <a:blip r:embed="rId2"/>
          <a:srcRect l="25860" t="6806" r="156" b="17778"/>
          <a:stretch/>
        </p:blipFill>
        <p:spPr>
          <a:xfrm>
            <a:off x="1534871" y="2107462"/>
            <a:ext cx="2560077" cy="1467922"/>
          </a:xfrm>
          <a:prstGeom prst="rect">
            <a:avLst/>
          </a:prstGeom>
        </p:spPr>
      </p:pic>
      <p:pic>
        <p:nvPicPr>
          <p:cNvPr id="11" name="図 10">
            <a:extLst>
              <a:ext uri="{FF2B5EF4-FFF2-40B4-BE49-F238E27FC236}">
                <a16:creationId xmlns:a16="http://schemas.microsoft.com/office/drawing/2014/main" id="{0381875B-F554-4111-A61E-C216405A495A}"/>
              </a:ext>
            </a:extLst>
          </p:cNvPr>
          <p:cNvPicPr>
            <a:picLocks noChangeAspect="1"/>
          </p:cNvPicPr>
          <p:nvPr/>
        </p:nvPicPr>
        <p:blipFill rotWithShape="1">
          <a:blip r:embed="rId3"/>
          <a:srcRect l="10920" t="10695" r="26539" b="41805"/>
          <a:stretch/>
        </p:blipFill>
        <p:spPr>
          <a:xfrm>
            <a:off x="4931011" y="2107462"/>
            <a:ext cx="3683314" cy="1582222"/>
          </a:xfrm>
          <a:prstGeom prst="rect">
            <a:avLst/>
          </a:prstGeom>
        </p:spPr>
      </p:pic>
      <p:sp>
        <p:nvSpPr>
          <p:cNvPr id="12" name="楕円 11">
            <a:extLst>
              <a:ext uri="{FF2B5EF4-FFF2-40B4-BE49-F238E27FC236}">
                <a16:creationId xmlns:a16="http://schemas.microsoft.com/office/drawing/2014/main" id="{8825CE67-E7E1-424D-95AE-1DFE8B4D7B76}"/>
              </a:ext>
            </a:extLst>
          </p:cNvPr>
          <p:cNvSpPr/>
          <p:nvPr/>
        </p:nvSpPr>
        <p:spPr>
          <a:xfrm>
            <a:off x="3220249" y="3094994"/>
            <a:ext cx="330475" cy="32385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26706D25-C97C-43E9-8D8E-F0F45D8D0892}"/>
              </a:ext>
            </a:extLst>
          </p:cNvPr>
          <p:cNvSpPr/>
          <p:nvPr/>
        </p:nvSpPr>
        <p:spPr>
          <a:xfrm>
            <a:off x="4918518" y="2503994"/>
            <a:ext cx="977457" cy="686872"/>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EE8E5511-ACF7-4A06-9E1D-E1C9C15C732D}"/>
              </a:ext>
            </a:extLst>
          </p:cNvPr>
          <p:cNvPicPr>
            <a:picLocks noChangeAspect="1"/>
          </p:cNvPicPr>
          <p:nvPr/>
        </p:nvPicPr>
        <p:blipFill>
          <a:blip r:embed="rId4"/>
          <a:stretch>
            <a:fillRect/>
          </a:stretch>
        </p:blipFill>
        <p:spPr>
          <a:xfrm>
            <a:off x="1014322" y="3886728"/>
            <a:ext cx="3961346" cy="2228257"/>
          </a:xfrm>
          <a:prstGeom prst="rect">
            <a:avLst/>
          </a:prstGeom>
        </p:spPr>
      </p:pic>
      <p:sp>
        <p:nvSpPr>
          <p:cNvPr id="16" name="円弧 15">
            <a:extLst>
              <a:ext uri="{FF2B5EF4-FFF2-40B4-BE49-F238E27FC236}">
                <a16:creationId xmlns:a16="http://schemas.microsoft.com/office/drawing/2014/main" id="{59CD7476-E731-41F8-A440-BE8D53396C3D}"/>
              </a:ext>
            </a:extLst>
          </p:cNvPr>
          <p:cNvSpPr/>
          <p:nvPr/>
        </p:nvSpPr>
        <p:spPr>
          <a:xfrm rot="17400766">
            <a:off x="4239185" y="2514765"/>
            <a:ext cx="1098993" cy="1435485"/>
          </a:xfrm>
          <a:prstGeom prst="arc">
            <a:avLst>
              <a:gd name="adj1" fmla="val 16200000"/>
              <a:gd name="adj2" fmla="val 20887008"/>
            </a:avLst>
          </a:prstGeom>
          <a:ln w="254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111BD916-760A-4375-B37F-8B68159CD0BA}"/>
              </a:ext>
            </a:extLst>
          </p:cNvPr>
          <p:cNvCxnSpPr>
            <a:cxnSpLocks/>
          </p:cNvCxnSpPr>
          <p:nvPr/>
        </p:nvCxnSpPr>
        <p:spPr>
          <a:xfrm flipH="1">
            <a:off x="4246348" y="3205716"/>
            <a:ext cx="950247" cy="649639"/>
          </a:xfrm>
          <a:prstGeom prst="straightConnector1">
            <a:avLst/>
          </a:prstGeom>
          <a:ln w="349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742C87FD-1E87-4E5D-A00E-BB103E5A7C31}"/>
              </a:ext>
            </a:extLst>
          </p:cNvPr>
          <p:cNvSpPr txBox="1"/>
          <p:nvPr/>
        </p:nvSpPr>
        <p:spPr>
          <a:xfrm>
            <a:off x="5238525" y="3887254"/>
            <a:ext cx="3683314"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・コマンド不要</a:t>
            </a:r>
            <a:endParaRPr kumimoji="1" lang="en-US" altLang="ja-JP" dirty="0"/>
          </a:p>
          <a:p>
            <a:r>
              <a:rPr kumimoji="1" lang="ja-JP" altLang="en-US" dirty="0"/>
              <a:t>・文書作成を行う要領で作成可</a:t>
            </a:r>
            <a:endParaRPr kumimoji="1" lang="en-US" altLang="ja-JP" dirty="0"/>
          </a:p>
          <a:p>
            <a:r>
              <a:rPr kumimoji="1" lang="ja-JP" altLang="en-US" dirty="0"/>
              <a:t>・写真や動画、リンクも貼れる</a:t>
            </a:r>
            <a:endParaRPr kumimoji="1" lang="en-US" altLang="ja-JP" dirty="0"/>
          </a:p>
          <a:p>
            <a:r>
              <a:rPr kumimoji="1" lang="ja-JP" altLang="en-US" dirty="0"/>
              <a:t>・編集権限も自由</a:t>
            </a:r>
            <a:endParaRPr kumimoji="1" lang="en-US" altLang="ja-JP" dirty="0"/>
          </a:p>
          <a:p>
            <a:r>
              <a:rPr kumimoji="1" lang="ja-JP" altLang="en-US" dirty="0"/>
              <a:t>・公開先も選択可</a:t>
            </a:r>
            <a:endParaRPr kumimoji="1" lang="en-US" altLang="ja-JP" dirty="0"/>
          </a:p>
          <a:p>
            <a:r>
              <a:rPr kumimoji="1" lang="ja-JP" altLang="en-US" dirty="0"/>
              <a:t>　（一般公開、学内、特定）</a:t>
            </a:r>
          </a:p>
        </p:txBody>
      </p:sp>
      <p:sp>
        <p:nvSpPr>
          <p:cNvPr id="20" name="テキスト ボックス 19">
            <a:extLst>
              <a:ext uri="{FF2B5EF4-FFF2-40B4-BE49-F238E27FC236}">
                <a16:creationId xmlns:a16="http://schemas.microsoft.com/office/drawing/2014/main" id="{AABBC66C-21C8-478C-82D9-D5C81A015610}"/>
              </a:ext>
            </a:extLst>
          </p:cNvPr>
          <p:cNvSpPr txBox="1"/>
          <p:nvPr/>
        </p:nvSpPr>
        <p:spPr>
          <a:xfrm>
            <a:off x="5061072" y="5676899"/>
            <a:ext cx="4742147" cy="646331"/>
          </a:xfrm>
          <a:prstGeom prst="rect">
            <a:avLst/>
          </a:prstGeom>
          <a:noFill/>
        </p:spPr>
        <p:txBody>
          <a:bodyPr wrap="square" rtlCol="0">
            <a:spAutoFit/>
          </a:bodyPr>
          <a:lstStyle/>
          <a:p>
            <a:r>
              <a:rPr kumimoji="1" lang="ja-JP" altLang="en-US" b="1" dirty="0">
                <a:solidFill>
                  <a:schemeClr val="accent2">
                    <a:lumMod val="75000"/>
                  </a:schemeClr>
                </a:solidFill>
              </a:rPr>
              <a:t>＊サイトの内容に問題が無ければ、リンク</a:t>
            </a:r>
            <a:endParaRPr kumimoji="1" lang="en-US" altLang="ja-JP" b="1" dirty="0">
              <a:solidFill>
                <a:schemeClr val="accent2">
                  <a:lumMod val="75000"/>
                </a:schemeClr>
              </a:solidFill>
            </a:endParaRPr>
          </a:p>
          <a:p>
            <a:r>
              <a:rPr kumimoji="1" lang="ja-JP" altLang="en-US" b="1" dirty="0">
                <a:solidFill>
                  <a:schemeClr val="accent2">
                    <a:lumMod val="75000"/>
                  </a:schemeClr>
                </a:solidFill>
              </a:rPr>
              <a:t>　を本学</a:t>
            </a:r>
            <a:r>
              <a:rPr kumimoji="1" lang="en-US" altLang="ja-JP" b="1" dirty="0">
                <a:solidFill>
                  <a:schemeClr val="accent2">
                    <a:lumMod val="75000"/>
                  </a:schemeClr>
                </a:solidFill>
              </a:rPr>
              <a:t>HP</a:t>
            </a:r>
            <a:r>
              <a:rPr kumimoji="1" lang="ja-JP" altLang="en-US" b="1" dirty="0">
                <a:solidFill>
                  <a:schemeClr val="accent2">
                    <a:lumMod val="75000"/>
                  </a:schemeClr>
                </a:solidFill>
              </a:rPr>
              <a:t>に掲載することも可能です！</a:t>
            </a:r>
          </a:p>
        </p:txBody>
      </p:sp>
    </p:spTree>
    <p:extLst>
      <p:ext uri="{BB962C8B-B14F-4D97-AF65-F5344CB8AC3E}">
        <p14:creationId xmlns:p14="http://schemas.microsoft.com/office/powerpoint/2010/main" val="317202541"/>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a8eb9e3-0dec-4563-8a19-376f52983268">
      <Terms xmlns="http://schemas.microsoft.com/office/infopath/2007/PartnerControls"/>
    </lcf76f155ced4ddcb4097134ff3c332f>
    <TaxCatchAll xmlns="6f3d6c99-57a7-43f1-bd98-2f2abb58bc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456E514B4450D4C91C77C4E37A20D10" ma:contentTypeVersion="18" ma:contentTypeDescription="新しいドキュメントを作成します。" ma:contentTypeScope="" ma:versionID="140cefc8d5f3ca6e947a3711472f7552">
  <xsd:schema xmlns:xsd="http://www.w3.org/2001/XMLSchema" xmlns:xs="http://www.w3.org/2001/XMLSchema" xmlns:p="http://schemas.microsoft.com/office/2006/metadata/properties" xmlns:ns2="3a8eb9e3-0dec-4563-8a19-376f52983268" xmlns:ns3="6f3d6c99-57a7-43f1-bd98-2f2abb58bcae" targetNamespace="http://schemas.microsoft.com/office/2006/metadata/properties" ma:root="true" ma:fieldsID="fa3584027028f7d08e2d5cc4ec168c8c" ns2:_="" ns3:_="">
    <xsd:import namespace="3a8eb9e3-0dec-4563-8a19-376f52983268"/>
    <xsd:import namespace="6f3d6c99-57a7-43f1-bd98-2f2abb58bc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8eb9e3-0dec-4563-8a19-376f529832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画像タグ" ma:readOnly="false" ma:fieldId="{5cf76f15-5ced-4ddc-b409-7134ff3c332f}" ma:taxonomyMulti="true" ma:sspId="9e9edaf6-05eb-47e7-9dfd-6ced1724d4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3d6c99-57a7-43f1-bd98-2f2abb58bcae"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19" nillable="true" ma:displayName="Taxonomy Catch All Column" ma:hidden="true" ma:list="{f8772075-47b7-4a88-a72a-3e415e5acb1d}" ma:internalName="TaxCatchAll" ma:showField="CatchAllData" ma:web="6f3d6c99-57a7-43f1-bd98-2f2abb58bc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ACB161-DA04-435F-BFB2-87FA49994C45}">
  <ds:schemaRefs>
    <ds:schemaRef ds:uri="http://purl.org/dc/dcmitype/"/>
    <ds:schemaRef ds:uri="http://schemas.microsoft.com/office/infopath/2007/PartnerControls"/>
    <ds:schemaRef ds:uri="http://purl.org/dc/elements/1.1/"/>
    <ds:schemaRef ds:uri="http://schemas.microsoft.com/office/2006/metadata/properties"/>
    <ds:schemaRef ds:uri="a213a658-844d-4c27-a463-400c53ac3f1f"/>
    <ds:schemaRef ds:uri="http://schemas.microsoft.com/office/2006/documentManagement/types"/>
    <ds:schemaRef ds:uri="http://purl.org/dc/terms/"/>
    <ds:schemaRef ds:uri="http://schemas.openxmlformats.org/package/2006/metadata/core-properties"/>
    <ds:schemaRef ds:uri="46c22c8c-4a0b-4acb-a7ce-1e280c476299"/>
    <ds:schemaRef ds:uri="http://www.w3.org/XML/1998/namespace"/>
    <ds:schemaRef ds:uri="3a8eb9e3-0dec-4563-8a19-376f52983268"/>
    <ds:schemaRef ds:uri="6f3d6c99-57a7-43f1-bd98-2f2abb58bcae"/>
  </ds:schemaRefs>
</ds:datastoreItem>
</file>

<file path=customXml/itemProps2.xml><?xml version="1.0" encoding="utf-8"?>
<ds:datastoreItem xmlns:ds="http://schemas.openxmlformats.org/officeDocument/2006/customXml" ds:itemID="{7D505BBB-319E-49EE-8996-0780A586B053}">
  <ds:schemaRefs>
    <ds:schemaRef ds:uri="http://schemas.microsoft.com/sharepoint/v3/contenttype/forms"/>
  </ds:schemaRefs>
</ds:datastoreItem>
</file>

<file path=customXml/itemProps3.xml><?xml version="1.0" encoding="utf-8"?>
<ds:datastoreItem xmlns:ds="http://schemas.openxmlformats.org/officeDocument/2006/customXml" ds:itemID="{DC5DAB2B-0C55-4BCD-ADCB-EE3F067A41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8eb9e3-0dec-4563-8a19-376f52983268"/>
    <ds:schemaRef ds:uri="6f3d6c99-57a7-43f1-bd98-2f2abb58bc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1066</TotalTime>
  <Words>1187</Words>
  <Application>Microsoft Office PowerPoint</Application>
  <PresentationFormat>ワイド画面</PresentationFormat>
  <Paragraphs>136</Paragraphs>
  <Slides>11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Yu Gothic UI</vt:lpstr>
      <vt:lpstr>Arial</vt:lpstr>
      <vt:lpstr>Trebuchet MS</vt:lpstr>
      <vt:lpstr>Wingdings 3</vt:lpstr>
      <vt:lpstr>ファセット</vt:lpstr>
      <vt:lpstr>令和６年度の 課外活動の実施について</vt:lpstr>
      <vt:lpstr>PowerPoint プレゼンテーション</vt:lpstr>
      <vt:lpstr>１．令和６年度　団体継続届の提出について </vt:lpstr>
      <vt:lpstr>１．令和６年度　団体継続届の提出について </vt:lpstr>
      <vt:lpstr>１．令和６年度　団体継続届の提出について </vt:lpstr>
      <vt:lpstr>２．課外活動に関する各種届出について  </vt:lpstr>
      <vt:lpstr>２．課外活動に関する各種届出について</vt:lpstr>
      <vt:lpstr>３．新入生勧誘について</vt:lpstr>
      <vt:lpstr>３．新入生勧誘について</vt:lpstr>
      <vt:lpstr>３．新入生勧誘について</vt:lpstr>
      <vt:lpstr>４．その他（学生課より）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令和４年度の 課外活動の実施について</dc:title>
  <dc:creator>鈴木 瞭太朗</dc:creator>
  <cp:lastModifiedBy>小坂 美樹</cp:lastModifiedBy>
  <cp:revision>24</cp:revision>
  <cp:lastPrinted>2022-03-25T06:53:03Z</cp:lastPrinted>
  <dcterms:created xsi:type="dcterms:W3CDTF">2022-03-24T01:26:34Z</dcterms:created>
  <dcterms:modified xsi:type="dcterms:W3CDTF">2024-03-06T05:53:58Z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0x0101009456E514B4450D4C91C77C4E37A20D10</vt:lpwstr>
  </property>
  <property fmtid="{D5CDD505-2E9C-101B-9397-08002B2CF9AE}" pid="3" name="MediaServiceImageTags">
    <vt:lpwstr/>
  </property>
</Properties>
</file>